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263"/>
  </p:normalViewPr>
  <p:slideViewPr>
    <p:cSldViewPr snapToGrid="0" snapToObjects="1">
      <p:cViewPr varScale="1">
        <p:scale>
          <a:sx n="94" d="100"/>
          <a:sy n="94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CD116-AA16-7849-9BAA-EF007CC5F3B4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5C64F-6ED9-6B45-9678-7F0CF337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place to work – especially with remote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5C64F-6ED9-6B45-9678-7F0CF337A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6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prices: rate totally customizable by café </a:t>
            </a:r>
            <a:r>
              <a:rPr lang="en-US" dirty="0" err="1"/>
              <a:t>ie</a:t>
            </a:r>
            <a:r>
              <a:rPr lang="en-US" dirty="0"/>
              <a:t> can be dynamic based on time of day</a:t>
            </a:r>
          </a:p>
          <a:p>
            <a:r>
              <a:rPr lang="en-US" dirty="0"/>
              <a:t>It is likely that users will have to pay when reserving so that people just don’t reserve </a:t>
            </a:r>
            <a:r>
              <a:rPr lang="en-US" dirty="0" err="1"/>
              <a:t>everday</a:t>
            </a:r>
            <a:r>
              <a:rPr lang="en-US" dirty="0"/>
              <a:t> for weeks ahead of time</a:t>
            </a:r>
          </a:p>
          <a:p>
            <a:r>
              <a:rPr lang="en-US" dirty="0"/>
              <a:t>Two faces to app: user side and café side.</a:t>
            </a:r>
          </a:p>
          <a:p>
            <a:r>
              <a:rPr lang="en-US" dirty="0"/>
              <a:t>Users can see which tables have outlets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5C64F-6ED9-6B45-9678-7F0CF337A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 stack great for resume: some ideas we’ve had: Stripe, Firebase,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5C64F-6ED9-6B45-9678-7F0CF337A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C9E7-140F-C24D-9267-D051A2324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E50A2-3C63-8840-9857-C1715C534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E289F-85BA-2944-9AA8-BC74B5AC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D7766-633A-AA43-B801-923147E5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2124-2A37-0940-8172-115D7C56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B8FC-F055-A449-8136-F4D5C72F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2BE48-29F5-E249-97E7-8BB9A9AFA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35C82-1A85-BE43-8D1C-4206BF37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C3AC-3149-884A-B9AF-F2C80539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69C6A-B7F7-AA47-8AB5-046079DC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0B18A-8B60-5049-B3E8-39700801E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9B081-21F5-694C-BE3D-8B383C303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35671-8252-ED45-A852-C8E4F43E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B2D0-F36C-0D42-A7CD-55982BDF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72AA3-24AD-594B-A4AA-3E7F90F2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1010-CC85-B44E-82E2-C91B5BC7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D7B19-AD45-C842-98A5-5386139E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79A14-5254-BF4B-83AE-CEBA31FF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3153A-8662-7744-BEC3-4DC5EB3C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C7DFC-0AED-AA4A-A8D8-4385A48A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C6E7-BD8F-9949-A11E-D811EA4A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4A1C8-EE5F-F04D-8BC1-B623B394B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C9559-B424-D848-AF8D-4CD32FD9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4247F-7A0A-F249-8DB8-8BF1A418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BF2BB-A7D3-264F-B7E9-B71482D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EA20-EA57-8A4A-932B-A9E4BE13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DFFC-9FC8-F149-9247-AF9BBDF91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6F13-8FDA-224E-8801-4B20CB383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CB47A-F332-B444-9F94-0981125E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2ACFB-CC9E-9141-8FF4-CB8B30E6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7BE87-7E40-BF45-8C8E-509F16DC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6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3D9A-023C-A944-B20B-1CF20284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DC578-A99B-9A49-B34E-17559EAD4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C9B31-0F66-EF4F-871E-02C726A0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D08FE-502D-174B-9483-DE028FF43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C3DB3-00ED-3549-8AF7-C5D1DD948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B5A20-5737-4744-A02D-81410810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39BF9-3EDA-B44A-B3CF-97188D06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C6754-0AA4-3642-99CA-D3C756AD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AE0C-608C-4F46-8A82-4C1B771C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09907-66E3-C343-B469-55B7542A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4CC41-13F1-7048-8C50-1D9D67D1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EE5D7-EB65-7A42-9195-04BCD4AA1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E3BD3-9309-7645-B6A3-004E6F4A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A65FB-CEFD-FB44-9D8E-80510888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7BAB-A090-1F48-B75B-C0225CB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5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E5D1-689E-1649-A672-32A497D9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4C3B-48BD-344E-B357-CCE08721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33963-36BD-AD4E-AFF3-0AA69C0BF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99592-9C3B-104F-88A6-2C25D841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052EC-BBE4-1046-A8C5-0D92828E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E146C-E846-334B-83DE-991F0EB8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F9AD-4D01-AE4D-A3CA-A5A11DC3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31F87-8B0E-104D-B4EC-F88E75DAA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D5ED5-1B4A-2A45-AA31-9AD0B3D86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76692-FF0B-8846-9B6B-72B81B68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6F924-DE9D-3740-A39E-6384988C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9CCD5-3694-2443-8669-64EE6741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2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029AF-8F3D-174C-8677-6B5DABF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23CD2-9127-C844-82B4-0B216FD54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A9838-FF1F-6D4F-999E-88F56F43E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5D0E-3047-8541-BFE2-44F2B1D21AA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468B6-F106-3448-B376-AD202A415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1BBF7-9B00-0D4F-8310-0C38B86A1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37A17-5501-4E4A-A034-5ADACA86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gsell@cs.unc.edu" TargetMode="External"/><Relationship Id="rId2" Type="http://schemas.openxmlformats.org/officeDocument/2006/relationships/hyperlink" Target="mailto:jlim13@cs.un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ople talking while having coffee and croissants at table in cafe - Stock  Photo - Dissolve">
            <a:extLst>
              <a:ext uri="{FF2B5EF4-FFF2-40B4-BE49-F238E27FC236}">
                <a16:creationId xmlns:a16="http://schemas.microsoft.com/office/drawing/2014/main" id="{0AA18598-39B0-224F-84AA-FF469110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0" cy="6858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801EF5-902F-5643-9A07-EC00299FA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93734"/>
            <a:ext cx="9399538" cy="1964266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tx2"/>
                </a:solidFill>
              </a:rPr>
              <a:t>Café Table</a:t>
            </a:r>
            <a:br>
              <a:rPr lang="en-US" sz="8000" b="1" dirty="0">
                <a:solidFill>
                  <a:schemeClr val="tx2"/>
                </a:solidFill>
              </a:rPr>
            </a:br>
            <a:r>
              <a:rPr lang="en-US" sz="8000" b="1" dirty="0">
                <a:solidFill>
                  <a:schemeClr val="tx2"/>
                </a:solidFill>
              </a:rPr>
              <a:t>Reservation System</a:t>
            </a:r>
          </a:p>
        </p:txBody>
      </p:sp>
    </p:spTree>
    <p:extLst>
      <p:ext uri="{BB962C8B-B14F-4D97-AF65-F5344CB8AC3E}">
        <p14:creationId xmlns:p14="http://schemas.microsoft.com/office/powerpoint/2010/main" val="21662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CD01-8F15-F54B-B3F6-014EEED0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51F98-ACFA-7243-85A1-55842FFD0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75847"/>
            <a:ext cx="5157787" cy="401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John Lim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A3770-C77B-4A4C-9198-8C89026AF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216399"/>
            <a:ext cx="5157787" cy="1973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PhD Student at UNC</a:t>
            </a:r>
          </a:p>
          <a:p>
            <a:r>
              <a:rPr lang="en-US" dirty="0"/>
              <a:t>Computer Vision</a:t>
            </a:r>
          </a:p>
          <a:p>
            <a:r>
              <a:rPr lang="en-US" dirty="0"/>
              <a:t>Hometown: New York, NY</a:t>
            </a:r>
          </a:p>
          <a:p>
            <a:r>
              <a:rPr lang="en-US" dirty="0"/>
              <a:t>Favorite Local Café: Open Eye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73EFD-2B55-A449-859D-66276F07F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5847"/>
            <a:ext cx="5183188" cy="401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Christopher Gsell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62044-ED17-C04F-BA8A-24214C9C1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216399"/>
            <a:ext cx="5183188" cy="19732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Masters Student at UNC</a:t>
            </a:r>
          </a:p>
          <a:p>
            <a:r>
              <a:rPr lang="en-US" dirty="0"/>
              <a:t>Software Engineering</a:t>
            </a:r>
          </a:p>
          <a:p>
            <a:r>
              <a:rPr lang="en-US" dirty="0"/>
              <a:t>Hometown: Houston, TX</a:t>
            </a:r>
          </a:p>
          <a:p>
            <a:r>
              <a:rPr lang="en-US" dirty="0"/>
              <a:t>Favorite Local Café: Gray Squirrel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44D2A7-6FBD-D84B-9EAA-592508FCB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845206"/>
            <a:ext cx="3048000" cy="228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81A834-47CB-0242-AB13-482E1609B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3" t="31978" r="39448" b="3730"/>
          <a:stretch/>
        </p:blipFill>
        <p:spPr>
          <a:xfrm rot="5400000">
            <a:off x="6006257" y="2046601"/>
            <a:ext cx="2286000" cy="19541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70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703D-C93E-674B-BDF3-25FB87D8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at Cafés in Chapel Hill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445F-9105-0049-AC39-806892A5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 </a:t>
            </a:r>
          </a:p>
          <a:p>
            <a:pPr lvl="1"/>
            <a:r>
              <a:rPr lang="en-US" dirty="0"/>
              <a:t>Lots of Options</a:t>
            </a:r>
          </a:p>
          <a:p>
            <a:pPr lvl="1"/>
            <a:r>
              <a:rPr lang="en-US" dirty="0"/>
              <a:t>Great Place to Work</a:t>
            </a:r>
          </a:p>
          <a:p>
            <a:pPr lvl="1"/>
            <a:r>
              <a:rPr lang="en-US" dirty="0"/>
              <a:t>Contributing to Local Economy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Cons: </a:t>
            </a:r>
          </a:p>
          <a:p>
            <a:pPr lvl="1"/>
            <a:r>
              <a:rPr lang="en-US" dirty="0"/>
              <a:t>Take Up Important Space During Peak Hours</a:t>
            </a:r>
          </a:p>
          <a:p>
            <a:pPr lvl="1"/>
            <a:r>
              <a:rPr lang="en-US" dirty="0"/>
              <a:t>Other Customers Go Elsewhere or Go Home</a:t>
            </a:r>
          </a:p>
          <a:p>
            <a:pPr lvl="1"/>
            <a:r>
              <a:rPr lang="en-US" dirty="0"/>
              <a:t>Lost Revenue for Cafés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4EDF3-A16E-0946-95A8-7E71E8D35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590" y="0"/>
            <a:ext cx="3501410" cy="435133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8952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4AAF-A54F-CB45-AE4A-B0219CE8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BCE59-BE18-EF47-9D6B-CBE25489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Build an App Allowing Customers to Reserve Tables</a:t>
            </a:r>
          </a:p>
          <a:p>
            <a:r>
              <a:rPr lang="en-US" dirty="0"/>
              <a:t>Beneficiaries</a:t>
            </a:r>
          </a:p>
          <a:p>
            <a:pPr lvl="1"/>
            <a:r>
              <a:rPr lang="en-US" dirty="0"/>
              <a:t>Cafés: </a:t>
            </a:r>
          </a:p>
          <a:p>
            <a:pPr lvl="2"/>
            <a:r>
              <a:rPr lang="en-US" dirty="0"/>
              <a:t>Generate Revenue For Otherwise Unprofitable Tables</a:t>
            </a:r>
          </a:p>
          <a:p>
            <a:pPr lvl="1"/>
            <a:r>
              <a:rPr lang="en-US" dirty="0"/>
              <a:t>Customers:</a:t>
            </a:r>
          </a:p>
          <a:p>
            <a:pPr lvl="2"/>
            <a:r>
              <a:rPr lang="en-US" dirty="0"/>
              <a:t>Guaranteed Table </a:t>
            </a:r>
          </a:p>
          <a:p>
            <a:r>
              <a:rPr lang="en-US" dirty="0"/>
              <a:t>App Capabilities: </a:t>
            </a:r>
          </a:p>
          <a:p>
            <a:pPr lvl="1"/>
            <a:r>
              <a:rPr lang="en-US" dirty="0"/>
              <a:t>Cafés List Their Tables and Set Prices</a:t>
            </a:r>
          </a:p>
          <a:p>
            <a:pPr lvl="1"/>
            <a:r>
              <a:rPr lang="en-US" dirty="0"/>
              <a:t>Customers Reserve Tables for Certain Times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96FDF-09D1-B84C-8202-7D2107C04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14" y="2641600"/>
            <a:ext cx="4244986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76E4-B2C8-C949-A000-F2B613CF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benefit?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15AD-E003-6C40-8B97-1E0ED5E3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1533" cy="4351338"/>
          </a:xfrm>
        </p:spPr>
        <p:txBody>
          <a:bodyPr/>
          <a:lstStyle/>
          <a:p>
            <a:r>
              <a:rPr lang="en-US" dirty="0"/>
              <a:t>Learn Relevant, Marketable Tech Stack</a:t>
            </a:r>
          </a:p>
          <a:p>
            <a:r>
              <a:rPr lang="en-US" dirty="0"/>
              <a:t>Create Value for Local Chapel Hill Businesses </a:t>
            </a:r>
          </a:p>
          <a:p>
            <a:r>
              <a:rPr lang="en-US" dirty="0"/>
              <a:t>You Will Be Able to Use Your App</a:t>
            </a:r>
          </a:p>
          <a:p>
            <a:r>
              <a:rPr lang="en-US" dirty="0"/>
              <a:t>You Will Have Lots of Autonomy </a:t>
            </a:r>
            <a:r>
              <a:rPr lang="en-US" dirty="0" err="1"/>
              <a:t>w.r.t</a:t>
            </a:r>
            <a:r>
              <a:rPr lang="en-US" dirty="0"/>
              <a:t> the Product and Engineering Direction</a:t>
            </a:r>
          </a:p>
        </p:txBody>
      </p:sp>
      <p:pic>
        <p:nvPicPr>
          <p:cNvPr id="3074" name="Picture 2" descr="Up and running: How these two Chapel Hill businesses have adapted to our  new world - The Daily Tar Heel">
            <a:extLst>
              <a:ext uri="{FF2B5EF4-FFF2-40B4-BE49-F238E27FC236}">
                <a16:creationId xmlns:a16="http://schemas.microsoft.com/office/drawing/2014/main" id="{54BCEB8B-32CE-B04D-AE30-71CA2C15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835277"/>
            <a:ext cx="4775200" cy="31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6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0B15-4A64-234D-B9C7-A0B15FFD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5F78-D553-5B44-88BF-B4FFD37D6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r>
              <a:rPr lang="en-US" dirty="0"/>
              <a:t>Contact Info:</a:t>
            </a:r>
          </a:p>
          <a:p>
            <a:pPr lvl="1"/>
            <a:r>
              <a:rPr lang="en-US" dirty="0"/>
              <a:t>John Lim, </a:t>
            </a:r>
            <a:r>
              <a:rPr lang="en-US" dirty="0">
                <a:hlinkClick r:id="rId2"/>
              </a:rPr>
              <a:t>jlim13@cs.unc.edu</a:t>
            </a:r>
            <a:r>
              <a:rPr lang="en-US" dirty="0"/>
              <a:t>, 631-624-5223</a:t>
            </a:r>
          </a:p>
          <a:p>
            <a:pPr lvl="1"/>
            <a:r>
              <a:rPr lang="en-US" dirty="0"/>
              <a:t>Christopher Gsell, </a:t>
            </a:r>
            <a:r>
              <a:rPr lang="en-US" dirty="0">
                <a:hlinkClick r:id="rId3"/>
              </a:rPr>
              <a:t>cgsell@cs.unc.edu</a:t>
            </a:r>
            <a:r>
              <a:rPr lang="en-US" dirty="0"/>
              <a:t>, 713-213-7178 </a:t>
            </a:r>
          </a:p>
        </p:txBody>
      </p:sp>
    </p:spTree>
    <p:extLst>
      <p:ext uri="{BB962C8B-B14F-4D97-AF65-F5344CB8AC3E}">
        <p14:creationId xmlns:p14="http://schemas.microsoft.com/office/powerpoint/2010/main" val="221548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286</Words>
  <Application>Microsoft Macintosh PowerPoint</Application>
  <PresentationFormat>Widescreen</PresentationFormat>
  <Paragraphs>51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Café Table Reservation System</vt:lpstr>
      <vt:lpstr>Who are we?</vt:lpstr>
      <vt:lpstr>Studying at Cafés in Chapel Hill</vt:lpstr>
      <vt:lpstr>Proposed Solution</vt:lpstr>
      <vt:lpstr>How do you benefit?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Lim, John</dc:creator>
  <cp:lastModifiedBy>Lim, John</cp:lastModifiedBy>
  <cp:revision>9</cp:revision>
  <dcterms:created xsi:type="dcterms:W3CDTF">2021-08-23T15:08:21Z</dcterms:created>
  <dcterms:modified xsi:type="dcterms:W3CDTF">2021-08-24T21:12:16Z</dcterms:modified>
</cp:coreProperties>
</file>