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788"/>
  </p:normalViewPr>
  <p:slideViewPr>
    <p:cSldViewPr snapToGrid="0" snapToObjects="1">
      <p:cViewPr varScale="1">
        <p:scale>
          <a:sx n="111" d="100"/>
          <a:sy n="111" d="100"/>
        </p:scale>
        <p:origin x="6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8/24/21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8/24/21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8/24/21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8/24/21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8/24/21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8/24/21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8/24/21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8/24/21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8/24/21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8/24/21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8/24/21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8/24/21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8/24/21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C2D60-ACA6-FC4A-B590-0009DBAC7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Online CS ULA Training Application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EB9B1C-AF0E-184E-AA93-3CFC1E353F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Tessa Joseph-Nicholas, </a:t>
            </a:r>
            <a:r>
              <a:rPr lang="en-US" dirty="0" err="1"/>
              <a:t>tnicholas@cs.unc.edu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542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E451D-7C6C-1845-B0E0-64E36C226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324090"/>
            <a:ext cx="10571998" cy="1203768"/>
          </a:xfrm>
        </p:spPr>
        <p:txBody>
          <a:bodyPr/>
          <a:lstStyle/>
          <a:p>
            <a:r>
              <a:rPr lang="en-US" dirty="0"/>
              <a:t>Develop online training modules for CS ULAs (Undergrad Learning Assistants)!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59253-3A90-DE48-98BC-B62A31B27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384384"/>
            <a:ext cx="10554574" cy="4149525"/>
          </a:xfrm>
        </p:spPr>
        <p:txBody>
          <a:bodyPr/>
          <a:lstStyle/>
          <a:p>
            <a:r>
              <a:rPr lang="en-US" dirty="0"/>
              <a:t>The CS department currently employs hundreds of ULAs, but we have no consistent training to ensure and document that everyone has had the necessary training in policies and basic pedagogy</a:t>
            </a:r>
          </a:p>
          <a:p>
            <a:r>
              <a:rPr lang="en-US" dirty="0"/>
              <a:t>The goal is to create  reusable, customizable instructional components that can be configured into training modules based on needs</a:t>
            </a:r>
          </a:p>
          <a:p>
            <a:r>
              <a:rPr lang="en-US" dirty="0"/>
              <a:t>Learn about instructional design, UI design, and pedagogy along the way by working with Prof. Tessa Joseph-Nicholas </a:t>
            </a:r>
          </a:p>
          <a:p>
            <a:r>
              <a:rPr lang="en-US" dirty="0"/>
              <a:t>All content will be provided, but I welcome your input and feedback</a:t>
            </a:r>
          </a:p>
          <a:p>
            <a:r>
              <a:rPr lang="en-US" dirty="0"/>
              <a:t>You can help decide which tool/s and language/s to use—I want this to work for you, too!</a:t>
            </a:r>
          </a:p>
          <a:p>
            <a:r>
              <a:rPr lang="en-US" dirty="0"/>
              <a:t>Help us strengthen our wonderful ULA program even further!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1926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20</TotalTime>
  <Words>146</Words>
  <Application>Microsoft Macintosh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Wingdings 2</vt:lpstr>
      <vt:lpstr>Quotable</vt:lpstr>
      <vt:lpstr>Online CS ULA Training Application</vt:lpstr>
      <vt:lpstr>Develop online training modules for CS ULAs (Undergrad Learning Assistants)!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CS ULA Training Application</dc:title>
  <dc:creator>editor e</dc:creator>
  <cp:lastModifiedBy>editor e</cp:lastModifiedBy>
  <cp:revision>1</cp:revision>
  <dcterms:created xsi:type="dcterms:W3CDTF">2021-08-24T18:21:50Z</dcterms:created>
  <dcterms:modified xsi:type="dcterms:W3CDTF">2021-08-24T18:42:33Z</dcterms:modified>
</cp:coreProperties>
</file>