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1" r:id="rId6"/>
    <p:sldId id="260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1F82-2FC6-45B2-B22C-F3AE09773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3BA02-49E2-4746-BDFD-04680FFCF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78120-4822-45B2-813B-FBB5A278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44175-0EC5-4A13-866A-596CC6E1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8945F-E2DD-4199-968D-8181F292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5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17CD-DD74-4688-BD65-E81A08BF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CECCC-DB5A-4CE7-814A-99673FEC8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6C9AF-F473-4C01-893F-7F117591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DBAAF-4175-4545-949A-4C162A29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1E01-3C73-4994-9ABF-557CC1C8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8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E6F25-A5FA-4EC5-B5CD-77C2C474B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C2EC6-9974-4D5C-A255-410D67D20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88453-5447-4C4A-9968-0BEEC90F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C44D1-B514-400F-84E0-3E6DFF66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021EE-8E35-4837-8D5A-A168EB6C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68BC-E412-4441-9A74-A99A4AA4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A75FF-E8C7-466F-95D2-13A44A950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B331C-17AC-471D-A282-1F1F29EF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DBE68-1EFE-4119-B2C8-DE2C7F0D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4EAD4-E07C-4D8F-9086-C44F5F25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6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D383-F675-4474-810A-79C48983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0DB12-D2EA-4A90-97B8-4180386C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46A00-E2B9-4D43-9BF9-213681F3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3DCF7-9D08-40D2-BEA6-FBCDA0A8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826DC-DF09-4E50-A771-638FC679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21CD-4324-47E0-9E5D-A948901A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60DBD-758B-4F48-A9E0-957E1A10F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DB3D1-82FE-4EB9-9645-54C3E2E5C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3F17-AD10-4B1B-8978-63E2833D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D73CD-2550-43EC-ACE2-89381A21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83AC1-3413-43E2-8A46-809593B2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DAFF-C78E-4FF7-B425-3A468569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BF319-6C7D-4B8D-AD46-0E0827C5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B99AA-017E-4C24-8A17-FAE2E6387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F5B0-DA0E-4E24-9CB9-841FB9D64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4EA76-ED54-460E-A105-507023837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7C1711-0776-4C41-B2B2-C6882EB5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F4E95-5AE7-4768-9C2D-6D7775FC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1FC6D-50C8-4C40-9C5C-1B9DD23F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7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A03A-14B6-4868-A509-F9DA9170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039B0-CEC3-4A3A-A850-E786E288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F4D5F-4A72-45B9-BEA4-2AC1A95B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F798E-85D9-45E7-ABD4-922864F1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4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6427C-F623-4E57-9FB2-0E5A8B9E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1B06F-51BE-4290-99BE-53FEC247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4000D-177C-4752-A9DA-845C2373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135E-051B-460B-AE04-97D665FE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66C72-8114-4210-A2DA-EE10EA7C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8AB04-5606-4206-AE92-AE756197A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4F146-B62F-4333-85F2-60B34802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D6D3C-DAB8-4748-88CD-447EA820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2D98F-ED33-4195-843A-EFC92908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5220-C522-46BB-BA9D-65AF9B56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960634-132D-44E7-A3EC-48B0C8D4A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0F07B-44FA-4D39-996C-FDA9FF9A1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858AF-C0A6-4EC9-B900-F2DD52FC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F52CF-52A3-4410-8D3B-D6FE4956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BB608-6F0C-4002-A103-54CDDC0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EEBA1-F6FB-4E28-BC30-DC0250D0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D3E5-1F06-43A5-B04E-E152649A9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6D6C6-00A7-4F31-80BA-84B8BECB1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3784A-70A0-4991-BC55-3E96AD09F3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2E591-FAD3-4391-AFCE-CD36560B0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6B266-EC09-4C2A-AA8E-CE6956EEA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84D4B-DD27-4D72-A2D1-73BC9E1F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9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45E8-DF14-4C9A-8D6F-90C9A5208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7F56A-5865-4BB5-8C44-E28B59C8D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D338251-C5BC-43BC-A154-4B4F78876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4" t="24038" r="15976" b="12788"/>
          <a:stretch/>
        </p:blipFill>
        <p:spPr>
          <a:xfrm>
            <a:off x="-59635" y="-145774"/>
            <a:ext cx="12311270" cy="71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3688-CEF1-4580-B15F-4165E40B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76332-56E0-4216-97CF-0F9F21062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0D0E0FE-0AB5-4299-AF15-7F01E98D8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23678" r="15859" b="13221"/>
          <a:stretch/>
        </p:blipFill>
        <p:spPr>
          <a:xfrm>
            <a:off x="0" y="-94072"/>
            <a:ext cx="12311270" cy="70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C56EC-CEE2-4C38-892E-C96C9F04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E2CE41-2BBF-4511-993B-000C1AB1D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08" t="23702" r="16112" b="13701"/>
          <a:stretch/>
        </p:blipFill>
        <p:spPr>
          <a:xfrm>
            <a:off x="-225287" y="-514849"/>
            <a:ext cx="12569689" cy="7372849"/>
          </a:xfrm>
        </p:spPr>
      </p:pic>
    </p:spTree>
    <p:extLst>
      <p:ext uri="{BB962C8B-B14F-4D97-AF65-F5344CB8AC3E}">
        <p14:creationId xmlns:p14="http://schemas.microsoft.com/office/powerpoint/2010/main" val="354492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7681-EAD9-4DD8-AAB1-08231CB2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7D84-8DCD-45CF-988F-995205E6E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D2EF9E9-98C6-4552-AE4B-26A6A2789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3" t="25721" r="16093" b="13221"/>
          <a:stretch/>
        </p:blipFill>
        <p:spPr>
          <a:xfrm>
            <a:off x="-145774" y="-11193"/>
            <a:ext cx="12337774" cy="69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3892-4DDB-4A45-A457-217779A6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396E255-D797-436D-9748-80FF1F9DB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89" y="1825625"/>
            <a:ext cx="3228222" cy="4351338"/>
          </a:xfr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D6C900-242E-4158-A7FF-961FA3852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5721" r="16211" b="13438"/>
          <a:stretch/>
        </p:blipFill>
        <p:spPr>
          <a:xfrm>
            <a:off x="0" y="0"/>
            <a:ext cx="12192000" cy="6908205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CE7D2FA-BAA8-4112-8AC4-AF6C6D72F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6" y="449819"/>
            <a:ext cx="4477522" cy="5565220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BC48C6A-D4C1-4522-AD53-BE9FF7977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21" y="681037"/>
            <a:ext cx="5440816" cy="50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5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6649-6BBE-4AD3-800D-45DDE7C3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749652-771D-47D1-A708-45A1C3346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48" y="1825625"/>
            <a:ext cx="4709503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3A912-34CF-4428-B51D-F42F50DD7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83" t="24961" r="15978" b="13427"/>
          <a:stretch/>
        </p:blipFill>
        <p:spPr>
          <a:xfrm>
            <a:off x="-92765" y="0"/>
            <a:ext cx="1237753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3480FC-BC4E-42A9-892A-4DC69B164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8" y="795129"/>
            <a:ext cx="5500290" cy="4572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CE09D-22E9-470B-A458-DB7E371D5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84242"/>
            <a:ext cx="5632175" cy="318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1D3E-01DA-4632-98CC-97072E54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59967-C1B8-4FC8-AABA-321BED1E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12714-5F50-438A-99C6-7A74B65D5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6" t="23678" r="16094" b="13438"/>
          <a:stretch/>
        </p:blipFill>
        <p:spPr>
          <a:xfrm>
            <a:off x="-119270" y="-120732"/>
            <a:ext cx="12311270" cy="69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D2C8-B7FA-415B-AD3F-F9AD880B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0A55D7-8D5B-4AD7-B75C-74154B204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3337"/>
            <a:ext cx="8763000" cy="679132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113FF6-8A70-472F-90FE-06D11E47C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5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Dezbee McDaniel</dc:creator>
  <cp:lastModifiedBy>Dezbee McDaniel</cp:lastModifiedBy>
  <cp:revision>1</cp:revision>
  <dcterms:created xsi:type="dcterms:W3CDTF">2021-08-19T17:06:37Z</dcterms:created>
  <dcterms:modified xsi:type="dcterms:W3CDTF">2021-08-19T17:29:00Z</dcterms:modified>
</cp:coreProperties>
</file>