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84" r:id="rId6"/>
    <p:sldId id="269" r:id="rId7"/>
    <p:sldId id="281" r:id="rId8"/>
    <p:sldId id="283" r:id="rId9"/>
    <p:sldId id="267" r:id="rId10"/>
    <p:sldId id="278"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riya Patel" initials="PP" lastIdx="5" clrIdx="6">
    <p:extLst>
      <p:ext uri="{19B8F6BF-5375-455C-9EA6-DF929625EA0E}">
        <p15:presenceInfo xmlns:p15="http://schemas.microsoft.com/office/powerpoint/2012/main" userId="ad8791fcc656edc1" providerId="Windows Live"/>
      </p:ext>
    </p:extLst>
  </p:cmAuthor>
  <p:cmAuthor id="1" name="Mejia, Angelica" initials="MA" lastIdx="9" clrIdx="0">
    <p:extLst>
      <p:ext uri="{19B8F6BF-5375-455C-9EA6-DF929625EA0E}">
        <p15:presenceInfo xmlns:p15="http://schemas.microsoft.com/office/powerpoint/2012/main" userId="S::angmejia@ad.unc.edu::379fbe77-c449-4563-957a-5662729aa7f8" providerId="AD"/>
      </p:ext>
    </p:extLst>
  </p:cmAuthor>
  <p:cmAuthor id="8" name="Patel, Priya 2022" initials="PP2" lastIdx="1" clrIdx="7">
    <p:extLst>
      <p:ext uri="{19B8F6BF-5375-455C-9EA6-DF929625EA0E}">
        <p15:presenceInfo xmlns:p15="http://schemas.microsoft.com/office/powerpoint/2012/main" userId="Patel, Priya 2022" providerId="None"/>
      </p:ext>
    </p:extLst>
  </p:cmAuthor>
  <p:cmAuthor id="2" name="Gora Combs, Katherine Nicole" initials="GN" lastIdx="8" clrIdx="1">
    <p:extLst>
      <p:ext uri="{19B8F6BF-5375-455C-9EA6-DF929625EA0E}">
        <p15:presenceInfo xmlns:p15="http://schemas.microsoft.com/office/powerpoint/2012/main" userId="S::kgcombs@ad.unc.edu::39ad37f2-65ec-4abe-a166-de6ced786640" providerId="AD"/>
      </p:ext>
    </p:extLst>
  </p:cmAuthor>
  <p:cmAuthor id="3" name="Simon, Matthew C." initials="SMC" lastIdx="16" clrIdx="2">
    <p:extLst>
      <p:ext uri="{19B8F6BF-5375-455C-9EA6-DF929625EA0E}">
        <p15:presenceInfo xmlns:p15="http://schemas.microsoft.com/office/powerpoint/2012/main" userId="S::msimon@ad.unc.edu::64b37d43-dfde-48f7-8785-26d6b57c37bb" providerId="AD"/>
      </p:ext>
    </p:extLst>
  </p:cmAuthor>
  <p:cmAuthor id="4" name="Singer, Alison Beth" initials="SAB" lastIdx="7" clrIdx="3">
    <p:extLst>
      <p:ext uri="{19B8F6BF-5375-455C-9EA6-DF929625EA0E}">
        <p15:presenceInfo xmlns:p15="http://schemas.microsoft.com/office/powerpoint/2012/main" userId="S::alibeth@ad.unc.edu::8cd0b89d-382f-4e35-8007-5ed6d09a9b5e" providerId="AD"/>
      </p:ext>
    </p:extLst>
  </p:cmAuthor>
  <p:cmAuthor id="5" name="Kimmel, Julia Marie" initials="KJM" lastIdx="4" clrIdx="4">
    <p:extLst>
      <p:ext uri="{19B8F6BF-5375-455C-9EA6-DF929625EA0E}">
        <p15:presenceInfo xmlns:p15="http://schemas.microsoft.com/office/powerpoint/2012/main" userId="S::jmkimmel@ad.unc.edu::06294236-08c4-4cf6-aa64-673176f2ce70" providerId="AD"/>
      </p:ext>
    </p:extLst>
  </p:cmAuthor>
  <p:cmAuthor id="6" name="Thomas, Elizabeth Sureau" initials="TS" lastIdx="1" clrIdx="5">
    <p:extLst>
      <p:ext uri="{19B8F6BF-5375-455C-9EA6-DF929625EA0E}">
        <p15:presenceInfo xmlns:p15="http://schemas.microsoft.com/office/powerpoint/2012/main" userId="S::esthomas@ad.unc.edu::aee7b062-b293-4b30-aa29-f0d195de0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322D0-96B4-49FC-9BD7-ECEE36B6CFB1}" v="18" dt="2021-08-23T02:22:09.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66" autoAdjust="0"/>
  </p:normalViewPr>
  <p:slideViewPr>
    <p:cSldViewPr snapToGrid="0">
      <p:cViewPr>
        <p:scale>
          <a:sx n="44" d="100"/>
          <a:sy n="44" d="100"/>
        </p:scale>
        <p:origin x="15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Priya 2022" userId="0229c72a-de6d-4260-934b-b0cc941d4dc4" providerId="ADAL" clId="{D336C68E-C233-48CA-BDB7-923200666013}"/>
    <pc:docChg chg="undo custSel addSld delSld modSld sldOrd">
      <pc:chgData name="Patel, Priya 2022" userId="0229c72a-de6d-4260-934b-b0cc941d4dc4" providerId="ADAL" clId="{D336C68E-C233-48CA-BDB7-923200666013}" dt="2021-07-29T18:56:33.108" v="7692" actId="1592"/>
      <pc:docMkLst>
        <pc:docMk/>
      </pc:docMkLst>
      <pc:sldChg chg="addSp delSp modSp mod delCm modNotesTx">
        <pc:chgData name="Patel, Priya 2022" userId="0229c72a-de6d-4260-934b-b0cc941d4dc4" providerId="ADAL" clId="{D336C68E-C233-48CA-BDB7-923200666013}" dt="2021-07-29T18:56:16.139" v="7688" actId="1592"/>
        <pc:sldMkLst>
          <pc:docMk/>
          <pc:sldMk cId="613408839" sldId="267"/>
        </pc:sldMkLst>
        <pc:spChg chg="mod">
          <ac:chgData name="Patel, Priya 2022" userId="0229c72a-de6d-4260-934b-b0cc941d4dc4" providerId="ADAL" clId="{D336C68E-C233-48CA-BDB7-923200666013}" dt="2021-07-29T18:46:43.390" v="7607" actId="20577"/>
          <ac:spMkLst>
            <pc:docMk/>
            <pc:sldMk cId="613408839" sldId="267"/>
            <ac:spMk id="3" creationId="{591E1C7D-A8A8-4668-87AB-EFCE0E01A43A}"/>
          </ac:spMkLst>
        </pc:spChg>
        <pc:spChg chg="add del mod">
          <ac:chgData name="Patel, Priya 2022" userId="0229c72a-de6d-4260-934b-b0cc941d4dc4" providerId="ADAL" clId="{D336C68E-C233-48CA-BDB7-923200666013}" dt="2021-07-29T18:17:49.426" v="6970" actId="478"/>
          <ac:spMkLst>
            <pc:docMk/>
            <pc:sldMk cId="613408839" sldId="267"/>
            <ac:spMk id="7" creationId="{D2B039AE-7C9F-4382-A414-FCD199CC0F63}"/>
          </ac:spMkLst>
        </pc:spChg>
        <pc:spChg chg="add mod">
          <ac:chgData name="Patel, Priya 2022" userId="0229c72a-de6d-4260-934b-b0cc941d4dc4" providerId="ADAL" clId="{D336C68E-C233-48CA-BDB7-923200666013}" dt="2021-07-29T18:19:40.321" v="6979" actId="1076"/>
          <ac:spMkLst>
            <pc:docMk/>
            <pc:sldMk cId="613408839" sldId="267"/>
            <ac:spMk id="9" creationId="{38816E8C-E6D5-4A17-944D-4B444BDE3185}"/>
          </ac:spMkLst>
        </pc:spChg>
        <pc:picChg chg="add mod">
          <ac:chgData name="Patel, Priya 2022" userId="0229c72a-de6d-4260-934b-b0cc941d4dc4" providerId="ADAL" clId="{D336C68E-C233-48CA-BDB7-923200666013}" dt="2021-07-29T18:19:36.856" v="6978" actId="14100"/>
          <ac:picMkLst>
            <pc:docMk/>
            <pc:sldMk cId="613408839" sldId="267"/>
            <ac:picMk id="1026" creationId="{0DA84CF4-3175-4929-9A7E-6F774D14CCE2}"/>
          </ac:picMkLst>
        </pc:picChg>
      </pc:sldChg>
      <pc:sldChg chg="modSp mod delCm modNotesTx">
        <pc:chgData name="Patel, Priya 2022" userId="0229c72a-de6d-4260-934b-b0cc941d4dc4" providerId="ADAL" clId="{D336C68E-C233-48CA-BDB7-923200666013}" dt="2021-07-29T18:56:33.108" v="7692" actId="1592"/>
        <pc:sldMkLst>
          <pc:docMk/>
          <pc:sldMk cId="3783643613" sldId="269"/>
        </pc:sldMkLst>
        <pc:spChg chg="mod">
          <ac:chgData name="Patel, Priya 2022" userId="0229c72a-de6d-4260-934b-b0cc941d4dc4" providerId="ADAL" clId="{D336C68E-C233-48CA-BDB7-923200666013}" dt="2021-07-27T14:48:39.727" v="341" actId="20577"/>
          <ac:spMkLst>
            <pc:docMk/>
            <pc:sldMk cId="3783643613" sldId="269"/>
            <ac:spMk id="5" creationId="{F599470C-A84D-483F-8DB1-6F3E1BDA2285}"/>
          </ac:spMkLst>
        </pc:spChg>
      </pc:sldChg>
      <pc:sldChg chg="modSp mod ord modNotesTx">
        <pc:chgData name="Patel, Priya 2022" userId="0229c72a-de6d-4260-934b-b0cc941d4dc4" providerId="ADAL" clId="{D336C68E-C233-48CA-BDB7-923200666013}" dt="2021-07-29T17:55:44.640" v="6965" actId="20577"/>
        <pc:sldMkLst>
          <pc:docMk/>
          <pc:sldMk cId="3500235162" sldId="270"/>
        </pc:sldMkLst>
        <pc:spChg chg="mod">
          <ac:chgData name="Patel, Priya 2022" userId="0229c72a-de6d-4260-934b-b0cc941d4dc4" providerId="ADAL" clId="{D336C68E-C233-48CA-BDB7-923200666013}" dt="2021-07-27T14:44:56.625" v="198" actId="5793"/>
          <ac:spMkLst>
            <pc:docMk/>
            <pc:sldMk cId="3500235162" sldId="270"/>
            <ac:spMk id="3" creationId="{5C455F96-BDFC-4EE2-A224-B770A84D1DFD}"/>
          </ac:spMkLst>
        </pc:spChg>
      </pc:sldChg>
      <pc:sldChg chg="delSp modSp mod delCm modNotesTx">
        <pc:chgData name="Patel, Priya 2022" userId="0229c72a-de6d-4260-934b-b0cc941d4dc4" providerId="ADAL" clId="{D336C68E-C233-48CA-BDB7-923200666013}" dt="2021-07-29T18:56:11.844" v="7687" actId="1592"/>
        <pc:sldMkLst>
          <pc:docMk/>
          <pc:sldMk cId="1482599123" sldId="278"/>
        </pc:sldMkLst>
        <pc:spChg chg="mod">
          <ac:chgData name="Patel, Priya 2022" userId="0229c72a-de6d-4260-934b-b0cc941d4dc4" providerId="ADAL" clId="{D336C68E-C233-48CA-BDB7-923200666013}" dt="2021-07-29T18:52:53.195" v="7665" actId="255"/>
          <ac:spMkLst>
            <pc:docMk/>
            <pc:sldMk cId="1482599123" sldId="278"/>
            <ac:spMk id="3" creationId="{06ACCF77-69D1-4E65-9552-55E67B557315}"/>
          </ac:spMkLst>
        </pc:spChg>
        <pc:picChg chg="del">
          <ac:chgData name="Patel, Priya 2022" userId="0229c72a-de6d-4260-934b-b0cc941d4dc4" providerId="ADAL" clId="{D336C68E-C233-48CA-BDB7-923200666013}" dt="2021-07-29T18:49:22.495" v="7649" actId="478"/>
          <ac:picMkLst>
            <pc:docMk/>
            <pc:sldMk cId="1482599123" sldId="278"/>
            <ac:picMk id="6" creationId="{12C90168-ED0D-4698-AD8C-765D8B477D1F}"/>
          </ac:picMkLst>
        </pc:picChg>
      </pc:sldChg>
      <pc:sldChg chg="addSp delSp modSp mod addCm delCm modCm chgLayout modNotesTx">
        <pc:chgData name="Patel, Priya 2022" userId="0229c72a-de6d-4260-934b-b0cc941d4dc4" providerId="ADAL" clId="{D336C68E-C233-48CA-BDB7-923200666013}" dt="2021-07-29T18:56:07.295" v="7685" actId="1592"/>
        <pc:sldMkLst>
          <pc:docMk/>
          <pc:sldMk cId="3272689649" sldId="279"/>
        </pc:sldMkLst>
        <pc:spChg chg="mod ord">
          <ac:chgData name="Patel, Priya 2022" userId="0229c72a-de6d-4260-934b-b0cc941d4dc4" providerId="ADAL" clId="{D336C68E-C233-48CA-BDB7-923200666013}" dt="2021-07-27T15:00:40.228" v="493" actId="700"/>
          <ac:spMkLst>
            <pc:docMk/>
            <pc:sldMk cId="3272689649" sldId="279"/>
            <ac:spMk id="2" creationId="{93C020E7-F3C2-48D9-8315-7640EC68240B}"/>
          </ac:spMkLst>
        </pc:spChg>
        <pc:spChg chg="add mod ord">
          <ac:chgData name="Patel, Priya 2022" userId="0229c72a-de6d-4260-934b-b0cc941d4dc4" providerId="ADAL" clId="{D336C68E-C233-48CA-BDB7-923200666013}" dt="2021-07-29T18:56:00.926" v="7682" actId="20577"/>
          <ac:spMkLst>
            <pc:docMk/>
            <pc:sldMk cId="3272689649" sldId="279"/>
            <ac:spMk id="3" creationId="{F8629FEE-32E6-4CD2-B9A0-C165F5D8F5D0}"/>
          </ac:spMkLst>
        </pc:spChg>
        <pc:spChg chg="add del mod ord">
          <ac:chgData name="Patel, Priya 2022" userId="0229c72a-de6d-4260-934b-b0cc941d4dc4" providerId="ADAL" clId="{D336C68E-C233-48CA-BDB7-923200666013}" dt="2021-07-27T15:00:43.316" v="494" actId="478"/>
          <ac:spMkLst>
            <pc:docMk/>
            <pc:sldMk cId="3272689649" sldId="279"/>
            <ac:spMk id="4" creationId="{F476D90F-70E1-4B6D-9702-26E8AAA8337F}"/>
          </ac:spMkLst>
        </pc:spChg>
        <pc:spChg chg="mod ord">
          <ac:chgData name="Patel, Priya 2022" userId="0229c72a-de6d-4260-934b-b0cc941d4dc4" providerId="ADAL" clId="{D336C68E-C233-48CA-BDB7-923200666013}" dt="2021-07-27T15:00:40.228" v="493" actId="700"/>
          <ac:spMkLst>
            <pc:docMk/>
            <pc:sldMk cId="3272689649" sldId="279"/>
            <ac:spMk id="5" creationId="{A6D034D7-346A-414E-9193-469514275F29}"/>
          </ac:spMkLst>
        </pc:spChg>
        <pc:picChg chg="add mod">
          <ac:chgData name="Patel, Priya 2022" userId="0229c72a-de6d-4260-934b-b0cc941d4dc4" providerId="ADAL" clId="{D336C68E-C233-48CA-BDB7-923200666013}" dt="2021-07-29T18:56:05.129" v="7684" actId="1076"/>
          <ac:picMkLst>
            <pc:docMk/>
            <pc:sldMk cId="3272689649" sldId="279"/>
            <ac:picMk id="6" creationId="{77A01A81-8854-45C3-9522-78757D984068}"/>
          </ac:picMkLst>
        </pc:picChg>
      </pc:sldChg>
      <pc:sldChg chg="addSp modSp mod delCm modNotesTx">
        <pc:chgData name="Patel, Priya 2022" userId="0229c72a-de6d-4260-934b-b0cc941d4dc4" providerId="ADAL" clId="{D336C68E-C233-48CA-BDB7-923200666013}" dt="2021-07-29T18:56:28.977" v="7690" actId="1592"/>
        <pc:sldMkLst>
          <pc:docMk/>
          <pc:sldMk cId="3163197116" sldId="281"/>
        </pc:sldMkLst>
        <pc:spChg chg="mod">
          <ac:chgData name="Patel, Priya 2022" userId="0229c72a-de6d-4260-934b-b0cc941d4dc4" providerId="ADAL" clId="{D336C68E-C233-48CA-BDB7-923200666013}" dt="2021-07-27T21:36:26.238" v="3585" actId="20577"/>
          <ac:spMkLst>
            <pc:docMk/>
            <pc:sldMk cId="3163197116" sldId="281"/>
            <ac:spMk id="5" creationId="{F599470C-A84D-483F-8DB1-6F3E1BDA2285}"/>
          </ac:spMkLst>
        </pc:spChg>
        <pc:picChg chg="add mod">
          <ac:chgData name="Patel, Priya 2022" userId="0229c72a-de6d-4260-934b-b0cc941d4dc4" providerId="ADAL" clId="{D336C68E-C233-48CA-BDB7-923200666013}" dt="2021-07-27T14:46:18.985" v="282" actId="1076"/>
          <ac:picMkLst>
            <pc:docMk/>
            <pc:sldMk cId="3163197116" sldId="281"/>
            <ac:picMk id="1026" creationId="{22D19357-A221-4D01-A196-F24B7060F0CA}"/>
          </ac:picMkLst>
        </pc:picChg>
      </pc:sldChg>
      <pc:sldChg chg="addSp delSp modSp del mod">
        <pc:chgData name="Patel, Priya 2022" userId="0229c72a-de6d-4260-934b-b0cc941d4dc4" providerId="ADAL" clId="{D336C68E-C233-48CA-BDB7-923200666013}" dt="2021-07-27T14:42:15.946" v="17" actId="2696"/>
        <pc:sldMkLst>
          <pc:docMk/>
          <pc:sldMk cId="3755718514" sldId="282"/>
        </pc:sldMkLst>
        <pc:spChg chg="add del mod">
          <ac:chgData name="Patel, Priya 2022" userId="0229c72a-de6d-4260-934b-b0cc941d4dc4" providerId="ADAL" clId="{D336C68E-C233-48CA-BDB7-923200666013}" dt="2021-07-27T14:41:40.255" v="3"/>
          <ac:spMkLst>
            <pc:docMk/>
            <pc:sldMk cId="3755718514" sldId="282"/>
            <ac:spMk id="3" creationId="{4DA3DB1B-A4CE-475B-AD8B-B72E283732D8}"/>
          </ac:spMkLst>
        </pc:spChg>
      </pc:sldChg>
      <pc:sldChg chg="addSp delSp modSp add mod modNotesTx">
        <pc:chgData name="Patel, Priya 2022" userId="0229c72a-de6d-4260-934b-b0cc941d4dc4" providerId="ADAL" clId="{D336C68E-C233-48CA-BDB7-923200666013}" dt="2021-07-29T18:44:51.730" v="7593" actId="20577"/>
        <pc:sldMkLst>
          <pc:docMk/>
          <pc:sldMk cId="1315625366" sldId="283"/>
        </pc:sldMkLst>
        <pc:spChg chg="mod">
          <ac:chgData name="Patel, Priya 2022" userId="0229c72a-de6d-4260-934b-b0cc941d4dc4" providerId="ADAL" clId="{D336C68E-C233-48CA-BDB7-923200666013}" dt="2021-07-27T14:42:00.938" v="15" actId="20577"/>
          <ac:spMkLst>
            <pc:docMk/>
            <pc:sldMk cId="1315625366" sldId="283"/>
            <ac:spMk id="2" creationId="{5F832DA1-C93B-4C32-980B-4C601CE5DE32}"/>
          </ac:spMkLst>
        </pc:spChg>
        <pc:spChg chg="mod">
          <ac:chgData name="Patel, Priya 2022" userId="0229c72a-de6d-4260-934b-b0cc941d4dc4" providerId="ADAL" clId="{D336C68E-C233-48CA-BDB7-923200666013}" dt="2021-07-29T18:44:51.730" v="7593" actId="20577"/>
          <ac:spMkLst>
            <pc:docMk/>
            <pc:sldMk cId="1315625366" sldId="283"/>
            <ac:spMk id="5" creationId="{F599470C-A84D-483F-8DB1-6F3E1BDA2285}"/>
          </ac:spMkLst>
        </pc:spChg>
        <pc:spChg chg="del mod">
          <ac:chgData name="Patel, Priya 2022" userId="0229c72a-de6d-4260-934b-b0cc941d4dc4" providerId="ADAL" clId="{D336C68E-C233-48CA-BDB7-923200666013}" dt="2021-07-27T14:59:31.874" v="457" actId="478"/>
          <ac:spMkLst>
            <pc:docMk/>
            <pc:sldMk cId="1315625366" sldId="283"/>
            <ac:spMk id="13" creationId="{C0665CF7-901A-4E9E-B4A0-AA79A33156E8}"/>
          </ac:spMkLst>
        </pc:spChg>
        <pc:picChg chg="add mod">
          <ac:chgData name="Patel, Priya 2022" userId="0229c72a-de6d-4260-934b-b0cc941d4dc4" providerId="ADAL" clId="{D336C68E-C233-48CA-BDB7-923200666013}" dt="2021-07-27T14:59:15.644" v="368" actId="1076"/>
          <ac:picMkLst>
            <pc:docMk/>
            <pc:sldMk cId="1315625366" sldId="283"/>
            <ac:picMk id="7" creationId="{6DE6D66A-755A-4832-BAC4-C61BEBEB838D}"/>
          </ac:picMkLst>
        </pc:picChg>
      </pc:sldChg>
    </pc:docChg>
  </pc:docChgLst>
  <pc:docChgLst>
    <pc:chgData name="Patel, Priya 2022" userId="S::patel22p_ncssm.edu#ext#@adminliveunc.onmicrosoft.com::c2ec700b-d2ce-4a11-ab03-c831e25bb9fe" providerId="AD" clId="Web-{4EAB137B-014C-46B1-A68E-9E2A4C19AE51}"/>
    <pc:docChg chg="modSld">
      <pc:chgData name="Patel, Priya 2022" userId="S::patel22p_ncssm.edu#ext#@adminliveunc.onmicrosoft.com::c2ec700b-d2ce-4a11-ab03-c831e25bb9fe" providerId="AD" clId="Web-{4EAB137B-014C-46B1-A68E-9E2A4C19AE51}" dt="2021-07-27T14:40:04.476" v="6" actId="1076"/>
      <pc:docMkLst>
        <pc:docMk/>
      </pc:docMkLst>
      <pc:sldChg chg="addSp delSp modSp">
        <pc:chgData name="Patel, Priya 2022" userId="S::patel22p_ncssm.edu#ext#@adminliveunc.onmicrosoft.com::c2ec700b-d2ce-4a11-ab03-c831e25bb9fe" providerId="AD" clId="Web-{4EAB137B-014C-46B1-A68E-9E2A4C19AE51}" dt="2021-07-27T14:40:04.476" v="6" actId="1076"/>
        <pc:sldMkLst>
          <pc:docMk/>
          <pc:sldMk cId="3163197116" sldId="281"/>
        </pc:sldMkLst>
        <pc:picChg chg="add mod">
          <ac:chgData name="Patel, Priya 2022" userId="S::patel22p_ncssm.edu#ext#@adminliveunc.onmicrosoft.com::c2ec700b-d2ce-4a11-ab03-c831e25bb9fe" providerId="AD" clId="Web-{4EAB137B-014C-46B1-A68E-9E2A4C19AE51}" dt="2021-07-27T14:40:04.476" v="6" actId="1076"/>
          <ac:picMkLst>
            <pc:docMk/>
            <pc:sldMk cId="3163197116" sldId="281"/>
            <ac:picMk id="3" creationId="{F78B1EEE-ED19-4DDD-8D7B-20AA529CBA7B}"/>
          </ac:picMkLst>
        </pc:picChg>
        <pc:picChg chg="del">
          <ac:chgData name="Patel, Priya 2022" userId="S::patel22p_ncssm.edu#ext#@adminliveunc.onmicrosoft.com::c2ec700b-d2ce-4a11-ab03-c831e25bb9fe" providerId="AD" clId="Web-{4EAB137B-014C-46B1-A68E-9E2A4C19AE51}" dt="2021-07-27T14:39:41.960" v="2"/>
          <ac:picMkLst>
            <pc:docMk/>
            <pc:sldMk cId="3163197116" sldId="281"/>
            <ac:picMk id="8" creationId="{E792795D-EFB3-4352-B03B-88C3C2DBA670}"/>
          </ac:picMkLst>
        </pc:picChg>
      </pc:sldChg>
      <pc:sldChg chg="addSp delSp modSp">
        <pc:chgData name="Patel, Priya 2022" userId="S::patel22p_ncssm.edu#ext#@adminliveunc.onmicrosoft.com::c2ec700b-d2ce-4a11-ab03-c831e25bb9fe" providerId="AD" clId="Web-{4EAB137B-014C-46B1-A68E-9E2A4C19AE51}" dt="2021-07-27T14:38:51.304" v="1" actId="1076"/>
        <pc:sldMkLst>
          <pc:docMk/>
          <pc:sldMk cId="3755718514" sldId="282"/>
        </pc:sldMkLst>
        <pc:spChg chg="del">
          <ac:chgData name="Patel, Priya 2022" userId="S::patel22p_ncssm.edu#ext#@adminliveunc.onmicrosoft.com::c2ec700b-d2ce-4a11-ab03-c831e25bb9fe" providerId="AD" clId="Web-{4EAB137B-014C-46B1-A68E-9E2A4C19AE51}" dt="2021-07-27T14:38:47.820" v="0"/>
          <ac:spMkLst>
            <pc:docMk/>
            <pc:sldMk cId="3755718514" sldId="282"/>
            <ac:spMk id="3" creationId="{44DEF969-98DC-41FF-B89B-9917AA2E85FB}"/>
          </ac:spMkLst>
        </pc:spChg>
        <pc:picChg chg="add mod ord">
          <ac:chgData name="Patel, Priya 2022" userId="S::patel22p_ncssm.edu#ext#@adminliveunc.onmicrosoft.com::c2ec700b-d2ce-4a11-ab03-c831e25bb9fe" providerId="AD" clId="Web-{4EAB137B-014C-46B1-A68E-9E2A4C19AE51}" dt="2021-07-27T14:38:51.304" v="1" actId="1076"/>
          <ac:picMkLst>
            <pc:docMk/>
            <pc:sldMk cId="3755718514" sldId="282"/>
            <ac:picMk id="5" creationId="{AB19F464-7D8D-4D65-8ECE-B53C6BB4D8B7}"/>
          </ac:picMkLst>
        </pc:picChg>
      </pc:sldChg>
    </pc:docChg>
  </pc:docChgLst>
  <pc:docChgLst>
    <pc:chgData name="Patel, Priya 2022" userId="S::patel22p_ncssm.edu#ext#@adminliveunc.onmicrosoft.com::c2ec700b-d2ce-4a11-ab03-c831e25bb9fe" providerId="AD" clId="Web-{06EA53A8-09E6-4F43-B80C-BB4A26E10D6B}"/>
    <pc:docChg chg="modSld">
      <pc:chgData name="Patel, Priya 2022" userId="S::patel22p_ncssm.edu#ext#@adminliveunc.onmicrosoft.com::c2ec700b-d2ce-4a11-ab03-c831e25bb9fe" providerId="AD" clId="Web-{06EA53A8-09E6-4F43-B80C-BB4A26E10D6B}" dt="2021-07-27T14:40:49.623" v="1" actId="1076"/>
      <pc:docMkLst>
        <pc:docMk/>
      </pc:docMkLst>
      <pc:sldChg chg="modSp">
        <pc:chgData name="Patel, Priya 2022" userId="S::patel22p_ncssm.edu#ext#@adminliveunc.onmicrosoft.com::c2ec700b-d2ce-4a11-ab03-c831e25bb9fe" providerId="AD" clId="Web-{06EA53A8-09E6-4F43-B80C-BB4A26E10D6B}" dt="2021-07-27T14:40:49.623" v="1" actId="1076"/>
        <pc:sldMkLst>
          <pc:docMk/>
          <pc:sldMk cId="3163197116" sldId="281"/>
        </pc:sldMkLst>
        <pc:picChg chg="mod">
          <ac:chgData name="Patel, Priya 2022" userId="S::patel22p_ncssm.edu#ext#@adminliveunc.onmicrosoft.com::c2ec700b-d2ce-4a11-ab03-c831e25bb9fe" providerId="AD" clId="Web-{06EA53A8-09E6-4F43-B80C-BB4A26E10D6B}" dt="2021-07-27T14:40:49.623" v="1" actId="1076"/>
          <ac:picMkLst>
            <pc:docMk/>
            <pc:sldMk cId="3163197116" sldId="281"/>
            <ac:picMk id="3" creationId="{F78B1EEE-ED19-4DDD-8D7B-20AA529CBA7B}"/>
          </ac:picMkLst>
        </pc:picChg>
      </pc:sldChg>
    </pc:docChg>
  </pc:docChgLst>
  <pc:docChgLst>
    <pc:chgData name="Patel, Priya 2022" userId="S::patel22p_ncssm.edu#ext#@adminliveunc.onmicrosoft.com::c2ec700b-d2ce-4a11-ab03-c831e25bb9fe" providerId="AD" clId="Web-{0E172F04-4D5D-453E-B2A2-E68670AD383F}"/>
    <pc:docChg chg="addSld modSld">
      <pc:chgData name="Patel, Priya 2022" userId="S::patel22p_ncssm.edu#ext#@adminliveunc.onmicrosoft.com::c2ec700b-d2ce-4a11-ab03-c831e25bb9fe" providerId="AD" clId="Web-{0E172F04-4D5D-453E-B2A2-E68670AD383F}" dt="2021-07-27T14:32:44.764" v="31"/>
      <pc:docMkLst>
        <pc:docMk/>
      </pc:docMkLst>
      <pc:sldChg chg="modSp">
        <pc:chgData name="Patel, Priya 2022" userId="S::patel22p_ncssm.edu#ext#@adminliveunc.onmicrosoft.com::c2ec700b-d2ce-4a11-ab03-c831e25bb9fe" providerId="AD" clId="Web-{0E172F04-4D5D-453E-B2A2-E68670AD383F}" dt="2021-07-27T14:31:21.668" v="3" actId="20577"/>
        <pc:sldMkLst>
          <pc:docMk/>
          <pc:sldMk cId="3783643613" sldId="269"/>
        </pc:sldMkLst>
        <pc:spChg chg="mod">
          <ac:chgData name="Patel, Priya 2022" userId="S::patel22p_ncssm.edu#ext#@adminliveunc.onmicrosoft.com::c2ec700b-d2ce-4a11-ab03-c831e25bb9fe" providerId="AD" clId="Web-{0E172F04-4D5D-453E-B2A2-E68670AD383F}" dt="2021-07-27T14:31:21.668" v="3" actId="20577"/>
          <ac:spMkLst>
            <pc:docMk/>
            <pc:sldMk cId="3783643613" sldId="269"/>
            <ac:spMk id="5" creationId="{F599470C-A84D-483F-8DB1-6F3E1BDA2285}"/>
          </ac:spMkLst>
        </pc:spChg>
      </pc:sldChg>
      <pc:sldChg chg="modSp">
        <pc:chgData name="Patel, Priya 2022" userId="S::patel22p_ncssm.edu#ext#@adminliveunc.onmicrosoft.com::c2ec700b-d2ce-4a11-ab03-c831e25bb9fe" providerId="AD" clId="Web-{0E172F04-4D5D-453E-B2A2-E68670AD383F}" dt="2021-07-27T14:32:11.607" v="23" actId="20577"/>
        <pc:sldMkLst>
          <pc:docMk/>
          <pc:sldMk cId="3163197116" sldId="281"/>
        </pc:sldMkLst>
        <pc:spChg chg="mod">
          <ac:chgData name="Patel, Priya 2022" userId="S::patel22p_ncssm.edu#ext#@adminliveunc.onmicrosoft.com::c2ec700b-d2ce-4a11-ab03-c831e25bb9fe" providerId="AD" clId="Web-{0E172F04-4D5D-453E-B2A2-E68670AD383F}" dt="2021-07-27T14:32:11.607" v="23" actId="20577"/>
          <ac:spMkLst>
            <pc:docMk/>
            <pc:sldMk cId="3163197116" sldId="281"/>
            <ac:spMk id="2" creationId="{5F832DA1-C93B-4C32-980B-4C601CE5DE32}"/>
          </ac:spMkLst>
        </pc:spChg>
        <pc:spChg chg="mod">
          <ac:chgData name="Patel, Priya 2022" userId="S::patel22p_ncssm.edu#ext#@adminliveunc.onmicrosoft.com::c2ec700b-d2ce-4a11-ab03-c831e25bb9fe" providerId="AD" clId="Web-{0E172F04-4D5D-453E-B2A2-E68670AD383F}" dt="2021-07-27T14:31:46.950" v="9" actId="20577"/>
          <ac:spMkLst>
            <pc:docMk/>
            <pc:sldMk cId="3163197116" sldId="281"/>
            <ac:spMk id="5" creationId="{F599470C-A84D-483F-8DB1-6F3E1BDA2285}"/>
          </ac:spMkLst>
        </pc:spChg>
      </pc:sldChg>
      <pc:sldChg chg="modSp new modTransition">
        <pc:chgData name="Patel, Priya 2022" userId="S::patel22p_ncssm.edu#ext#@adminliveunc.onmicrosoft.com::c2ec700b-d2ce-4a11-ab03-c831e25bb9fe" providerId="AD" clId="Web-{0E172F04-4D5D-453E-B2A2-E68670AD383F}" dt="2021-07-27T14:32:44.764" v="31"/>
        <pc:sldMkLst>
          <pc:docMk/>
          <pc:sldMk cId="3755718514" sldId="282"/>
        </pc:sldMkLst>
        <pc:spChg chg="mod">
          <ac:chgData name="Patel, Priya 2022" userId="S::patel22p_ncssm.edu#ext#@adminliveunc.onmicrosoft.com::c2ec700b-d2ce-4a11-ab03-c831e25bb9fe" providerId="AD" clId="Web-{0E172F04-4D5D-453E-B2A2-E68670AD383F}" dt="2021-07-27T14:32:31.295" v="30" actId="20577"/>
          <ac:spMkLst>
            <pc:docMk/>
            <pc:sldMk cId="3755718514" sldId="282"/>
            <ac:spMk id="2" creationId="{A57926D3-A345-4C45-B865-D98634D2C6BF}"/>
          </ac:spMkLst>
        </pc:spChg>
      </pc:sldChg>
    </pc:docChg>
  </pc:docChgLst>
  <pc:docChgLst>
    <pc:chgData name="Simon, Matthew C." userId="64b37d43-dfde-48f7-8785-26d6b57c37bb" providerId="ADAL" clId="{1F6322D0-96B4-49FC-9BD7-ECEE36B6CFB1}"/>
    <pc:docChg chg="custSel addSld delSld modSld modNotesMaster">
      <pc:chgData name="Simon, Matthew C." userId="64b37d43-dfde-48f7-8785-26d6b57c37bb" providerId="ADAL" clId="{1F6322D0-96B4-49FC-9BD7-ECEE36B6CFB1}" dt="2021-08-23T02:37:51.018" v="1581" actId="6549"/>
      <pc:docMkLst>
        <pc:docMk/>
      </pc:docMkLst>
      <pc:sldChg chg="modSp mod">
        <pc:chgData name="Simon, Matthew C." userId="64b37d43-dfde-48f7-8785-26d6b57c37bb" providerId="ADAL" clId="{1F6322D0-96B4-49FC-9BD7-ECEE36B6CFB1}" dt="2021-08-23T02:21:36.895" v="1567" actId="20577"/>
        <pc:sldMkLst>
          <pc:docMk/>
          <pc:sldMk cId="3527221116" sldId="257"/>
        </pc:sldMkLst>
        <pc:spChg chg="mod">
          <ac:chgData name="Simon, Matthew C." userId="64b37d43-dfde-48f7-8785-26d6b57c37bb" providerId="ADAL" clId="{1F6322D0-96B4-49FC-9BD7-ECEE36B6CFB1}" dt="2021-08-23T02:21:36.895" v="1567" actId="20577"/>
          <ac:spMkLst>
            <pc:docMk/>
            <pc:sldMk cId="3527221116" sldId="257"/>
            <ac:spMk id="2" creationId="{6C0BF649-7175-48B4-A8B5-4D9E0FD2B634}"/>
          </ac:spMkLst>
        </pc:spChg>
      </pc:sldChg>
      <pc:sldChg chg="modSp mod modNotesTx">
        <pc:chgData name="Simon, Matthew C." userId="64b37d43-dfde-48f7-8785-26d6b57c37bb" providerId="ADAL" clId="{1F6322D0-96B4-49FC-9BD7-ECEE36B6CFB1}" dt="2021-08-23T02:37:51.018" v="1581" actId="6549"/>
        <pc:sldMkLst>
          <pc:docMk/>
          <pc:sldMk cId="613408839" sldId="267"/>
        </pc:sldMkLst>
        <pc:spChg chg="mod">
          <ac:chgData name="Simon, Matthew C." userId="64b37d43-dfde-48f7-8785-26d6b57c37bb" providerId="ADAL" clId="{1F6322D0-96B4-49FC-9BD7-ECEE36B6CFB1}" dt="2021-08-23T02:37:51.018" v="1581" actId="6549"/>
          <ac:spMkLst>
            <pc:docMk/>
            <pc:sldMk cId="613408839" sldId="267"/>
            <ac:spMk id="3" creationId="{591E1C7D-A8A8-4668-87AB-EFCE0E01A43A}"/>
          </ac:spMkLst>
        </pc:spChg>
        <pc:spChg chg="mod">
          <ac:chgData name="Simon, Matthew C." userId="64b37d43-dfde-48f7-8785-26d6b57c37bb" providerId="ADAL" clId="{1F6322D0-96B4-49FC-9BD7-ECEE36B6CFB1}" dt="2021-08-23T01:50:23.845" v="1281" actId="1076"/>
          <ac:spMkLst>
            <pc:docMk/>
            <pc:sldMk cId="613408839" sldId="267"/>
            <ac:spMk id="9" creationId="{38816E8C-E6D5-4A17-944D-4B444BDE3185}"/>
          </ac:spMkLst>
        </pc:spChg>
        <pc:picChg chg="mod">
          <ac:chgData name="Simon, Matthew C." userId="64b37d43-dfde-48f7-8785-26d6b57c37bb" providerId="ADAL" clId="{1F6322D0-96B4-49FC-9BD7-ECEE36B6CFB1}" dt="2021-08-23T01:50:18.149" v="1280" actId="1076"/>
          <ac:picMkLst>
            <pc:docMk/>
            <pc:sldMk cId="613408839" sldId="267"/>
            <ac:picMk id="1026" creationId="{0DA84CF4-3175-4929-9A7E-6F774D14CCE2}"/>
          </ac:picMkLst>
        </pc:picChg>
      </pc:sldChg>
      <pc:sldChg chg="delSp modSp mod modNotesTx">
        <pc:chgData name="Simon, Matthew C." userId="64b37d43-dfde-48f7-8785-26d6b57c37bb" providerId="ADAL" clId="{1F6322D0-96B4-49FC-9BD7-ECEE36B6CFB1}" dt="2021-08-23T02:13:02.274" v="1426" actId="6549"/>
        <pc:sldMkLst>
          <pc:docMk/>
          <pc:sldMk cId="3783643613" sldId="269"/>
        </pc:sldMkLst>
        <pc:spChg chg="mod">
          <ac:chgData name="Simon, Matthew C." userId="64b37d43-dfde-48f7-8785-26d6b57c37bb" providerId="ADAL" clId="{1F6322D0-96B4-49FC-9BD7-ECEE36B6CFB1}" dt="2021-08-23T02:06:56.706" v="1388" actId="14100"/>
          <ac:spMkLst>
            <pc:docMk/>
            <pc:sldMk cId="3783643613" sldId="269"/>
            <ac:spMk id="5" creationId="{F599470C-A84D-483F-8DB1-6F3E1BDA2285}"/>
          </ac:spMkLst>
        </pc:spChg>
        <pc:spChg chg="del">
          <ac:chgData name="Simon, Matthew C." userId="64b37d43-dfde-48f7-8785-26d6b57c37bb" providerId="ADAL" clId="{1F6322D0-96B4-49FC-9BD7-ECEE36B6CFB1}" dt="2021-08-23T01:30:05.705" v="1044" actId="478"/>
          <ac:spMkLst>
            <pc:docMk/>
            <pc:sldMk cId="3783643613" sldId="269"/>
            <ac:spMk id="13" creationId="{C0665CF7-901A-4E9E-B4A0-AA79A33156E8}"/>
          </ac:spMkLst>
        </pc:spChg>
        <pc:picChg chg="mod">
          <ac:chgData name="Simon, Matthew C." userId="64b37d43-dfde-48f7-8785-26d6b57c37bb" providerId="ADAL" clId="{1F6322D0-96B4-49FC-9BD7-ECEE36B6CFB1}" dt="2021-08-23T02:10:19.890" v="1415" actId="1037"/>
          <ac:picMkLst>
            <pc:docMk/>
            <pc:sldMk cId="3783643613" sldId="269"/>
            <ac:picMk id="8" creationId="{E792795D-EFB3-4352-B03B-88C3C2DBA670}"/>
          </ac:picMkLst>
        </pc:picChg>
      </pc:sldChg>
      <pc:sldChg chg="del">
        <pc:chgData name="Simon, Matthew C." userId="64b37d43-dfde-48f7-8785-26d6b57c37bb" providerId="ADAL" clId="{1F6322D0-96B4-49FC-9BD7-ECEE36B6CFB1}" dt="2021-08-19T00:59:26.013" v="43" actId="47"/>
        <pc:sldMkLst>
          <pc:docMk/>
          <pc:sldMk cId="3500235162" sldId="270"/>
        </pc:sldMkLst>
      </pc:sldChg>
      <pc:sldChg chg="modSp mod modNotesTx">
        <pc:chgData name="Simon, Matthew C." userId="64b37d43-dfde-48f7-8785-26d6b57c37bb" providerId="ADAL" clId="{1F6322D0-96B4-49FC-9BD7-ECEE36B6CFB1}" dt="2021-08-23T02:29:21.954" v="1580" actId="20577"/>
        <pc:sldMkLst>
          <pc:docMk/>
          <pc:sldMk cId="1482599123" sldId="278"/>
        </pc:sldMkLst>
        <pc:spChg chg="mod">
          <ac:chgData name="Simon, Matthew C." userId="64b37d43-dfde-48f7-8785-26d6b57c37bb" providerId="ADAL" clId="{1F6322D0-96B4-49FC-9BD7-ECEE36B6CFB1}" dt="2021-08-23T01:56:04.592" v="1375" actId="20577"/>
          <ac:spMkLst>
            <pc:docMk/>
            <pc:sldMk cId="1482599123" sldId="278"/>
            <ac:spMk id="2" creationId="{D0C28C26-FCB3-4AFC-99A7-9CA1DBD1753D}"/>
          </ac:spMkLst>
        </pc:spChg>
        <pc:spChg chg="mod">
          <ac:chgData name="Simon, Matthew C." userId="64b37d43-dfde-48f7-8785-26d6b57c37bb" providerId="ADAL" clId="{1F6322D0-96B4-49FC-9BD7-ECEE36B6CFB1}" dt="2021-08-23T02:29:21.954" v="1580" actId="20577"/>
          <ac:spMkLst>
            <pc:docMk/>
            <pc:sldMk cId="1482599123" sldId="278"/>
            <ac:spMk id="3" creationId="{06ACCF77-69D1-4E65-9552-55E67B557315}"/>
          </ac:spMkLst>
        </pc:spChg>
      </pc:sldChg>
      <pc:sldChg chg="delSp modSp del mod modNotesTx">
        <pc:chgData name="Simon, Matthew C." userId="64b37d43-dfde-48f7-8785-26d6b57c37bb" providerId="ADAL" clId="{1F6322D0-96B4-49FC-9BD7-ECEE36B6CFB1}" dt="2021-08-23T01:56:44.562" v="1376" actId="47"/>
        <pc:sldMkLst>
          <pc:docMk/>
          <pc:sldMk cId="3272689649" sldId="279"/>
        </pc:sldMkLst>
        <pc:picChg chg="del mod">
          <ac:chgData name="Simon, Matthew C." userId="64b37d43-dfde-48f7-8785-26d6b57c37bb" providerId="ADAL" clId="{1F6322D0-96B4-49FC-9BD7-ECEE36B6CFB1}" dt="2021-08-23T01:53:33.380" v="1316" actId="478"/>
          <ac:picMkLst>
            <pc:docMk/>
            <pc:sldMk cId="3272689649" sldId="279"/>
            <ac:picMk id="6" creationId="{77A01A81-8854-45C3-9522-78757D984068}"/>
          </ac:picMkLst>
        </pc:picChg>
      </pc:sldChg>
      <pc:sldChg chg="addSp delSp modSp mod modNotesTx">
        <pc:chgData name="Simon, Matthew C." userId="64b37d43-dfde-48f7-8785-26d6b57c37bb" providerId="ADAL" clId="{1F6322D0-96B4-49FC-9BD7-ECEE36B6CFB1}" dt="2021-08-23T01:48:28.470" v="1253" actId="20577"/>
        <pc:sldMkLst>
          <pc:docMk/>
          <pc:sldMk cId="3163197116" sldId="281"/>
        </pc:sldMkLst>
        <pc:spChg chg="mod">
          <ac:chgData name="Simon, Matthew C." userId="64b37d43-dfde-48f7-8785-26d6b57c37bb" providerId="ADAL" clId="{1F6322D0-96B4-49FC-9BD7-ECEE36B6CFB1}" dt="2021-08-23T01:48:28.470" v="1253" actId="20577"/>
          <ac:spMkLst>
            <pc:docMk/>
            <pc:sldMk cId="3163197116" sldId="281"/>
            <ac:spMk id="5" creationId="{F599470C-A84D-483F-8DB1-6F3E1BDA2285}"/>
          </ac:spMkLst>
        </pc:spChg>
        <pc:spChg chg="del">
          <ac:chgData name="Simon, Matthew C." userId="64b37d43-dfde-48f7-8785-26d6b57c37bb" providerId="ADAL" clId="{1F6322D0-96B4-49FC-9BD7-ECEE36B6CFB1}" dt="2021-08-23T01:30:19.778" v="1050" actId="478"/>
          <ac:spMkLst>
            <pc:docMk/>
            <pc:sldMk cId="3163197116" sldId="281"/>
            <ac:spMk id="13" creationId="{C0665CF7-901A-4E9E-B4A0-AA79A33156E8}"/>
          </ac:spMkLst>
        </pc:spChg>
        <pc:picChg chg="del mod">
          <ac:chgData name="Simon, Matthew C." userId="64b37d43-dfde-48f7-8785-26d6b57c37bb" providerId="ADAL" clId="{1F6322D0-96B4-49FC-9BD7-ECEE36B6CFB1}" dt="2021-08-23T01:28:08.047" v="1032" actId="478"/>
          <ac:picMkLst>
            <pc:docMk/>
            <pc:sldMk cId="3163197116" sldId="281"/>
            <ac:picMk id="3" creationId="{F78B1EEE-ED19-4DDD-8D7B-20AA529CBA7B}"/>
          </ac:picMkLst>
        </pc:picChg>
        <pc:picChg chg="add mod">
          <ac:chgData name="Simon, Matthew C." userId="64b37d43-dfde-48f7-8785-26d6b57c37bb" providerId="ADAL" clId="{1F6322D0-96B4-49FC-9BD7-ECEE36B6CFB1}" dt="2021-08-23T01:43:18.612" v="1198" actId="1440"/>
          <ac:picMkLst>
            <pc:docMk/>
            <pc:sldMk cId="3163197116" sldId="281"/>
            <ac:picMk id="8" creationId="{01E2498D-8C33-4D92-B19A-9A41D4DBDF67}"/>
          </ac:picMkLst>
        </pc:picChg>
        <pc:picChg chg="del mod">
          <ac:chgData name="Simon, Matthew C." userId="64b37d43-dfde-48f7-8785-26d6b57c37bb" providerId="ADAL" clId="{1F6322D0-96B4-49FC-9BD7-ECEE36B6CFB1}" dt="2021-08-23T01:42:35.553" v="1187" actId="478"/>
          <ac:picMkLst>
            <pc:docMk/>
            <pc:sldMk cId="3163197116" sldId="281"/>
            <ac:picMk id="1026" creationId="{22D19357-A221-4D01-A196-F24B7060F0CA}"/>
          </ac:picMkLst>
        </pc:picChg>
      </pc:sldChg>
      <pc:sldChg chg="delSp modSp mod modNotesTx">
        <pc:chgData name="Simon, Matthew C." userId="64b37d43-dfde-48f7-8785-26d6b57c37bb" providerId="ADAL" clId="{1F6322D0-96B4-49FC-9BD7-ECEE36B6CFB1}" dt="2021-08-23T02:14:24.496" v="1427" actId="6549"/>
        <pc:sldMkLst>
          <pc:docMk/>
          <pc:sldMk cId="1315625366" sldId="283"/>
        </pc:sldMkLst>
        <pc:picChg chg="del">
          <ac:chgData name="Simon, Matthew C." userId="64b37d43-dfde-48f7-8785-26d6b57c37bb" providerId="ADAL" clId="{1F6322D0-96B4-49FC-9BD7-ECEE36B6CFB1}" dt="2021-08-23T01:28:59.353" v="1034" actId="478"/>
          <ac:picMkLst>
            <pc:docMk/>
            <pc:sldMk cId="1315625366" sldId="283"/>
            <ac:picMk id="3" creationId="{F78B1EEE-ED19-4DDD-8D7B-20AA529CBA7B}"/>
          </ac:picMkLst>
        </pc:picChg>
        <pc:picChg chg="mod">
          <ac:chgData name="Simon, Matthew C." userId="64b37d43-dfde-48f7-8785-26d6b57c37bb" providerId="ADAL" clId="{1F6322D0-96B4-49FC-9BD7-ECEE36B6CFB1}" dt="2021-08-23T01:51:13.814" v="1288" actId="1076"/>
          <ac:picMkLst>
            <pc:docMk/>
            <pc:sldMk cId="1315625366" sldId="283"/>
            <ac:picMk id="7" creationId="{6DE6D66A-755A-4832-BAC4-C61BEBEB838D}"/>
          </ac:picMkLst>
        </pc:picChg>
      </pc:sldChg>
      <pc:sldChg chg="modSp new mod modNotesTx">
        <pc:chgData name="Simon, Matthew C." userId="64b37d43-dfde-48f7-8785-26d6b57c37bb" providerId="ADAL" clId="{1F6322D0-96B4-49FC-9BD7-ECEE36B6CFB1}" dt="2021-08-23T01:37:51.560" v="1143" actId="6549"/>
        <pc:sldMkLst>
          <pc:docMk/>
          <pc:sldMk cId="4030119162" sldId="284"/>
        </pc:sldMkLst>
        <pc:spChg chg="mod">
          <ac:chgData name="Simon, Matthew C." userId="64b37d43-dfde-48f7-8785-26d6b57c37bb" providerId="ADAL" clId="{1F6322D0-96B4-49FC-9BD7-ECEE36B6CFB1}" dt="2021-08-23T01:34:59.327" v="1064" actId="20577"/>
          <ac:spMkLst>
            <pc:docMk/>
            <pc:sldMk cId="4030119162" sldId="284"/>
            <ac:spMk id="2" creationId="{C4C86B13-B8DE-4C9C-9A91-9105910E2B9C}"/>
          </ac:spMkLst>
        </pc:spChg>
        <pc:spChg chg="mod">
          <ac:chgData name="Simon, Matthew C." userId="64b37d43-dfde-48f7-8785-26d6b57c37bb" providerId="ADAL" clId="{1F6322D0-96B4-49FC-9BD7-ECEE36B6CFB1}" dt="2021-08-23T01:36:13.583" v="1085" actId="20577"/>
          <ac:spMkLst>
            <pc:docMk/>
            <pc:sldMk cId="4030119162" sldId="284"/>
            <ac:spMk id="3" creationId="{07157BA3-DAB0-4C81-A434-A318227827B3}"/>
          </ac:spMkLst>
        </pc:spChg>
      </pc:sldChg>
      <pc:sldChg chg="addSp modSp new del">
        <pc:chgData name="Simon, Matthew C." userId="64b37d43-dfde-48f7-8785-26d6b57c37bb" providerId="ADAL" clId="{1F6322D0-96B4-49FC-9BD7-ECEE36B6CFB1}" dt="2021-08-23T01:28:33.016" v="1033" actId="47"/>
        <pc:sldMkLst>
          <pc:docMk/>
          <pc:sldMk cId="537462568" sldId="285"/>
        </pc:sldMkLst>
        <pc:spChg chg="add mod">
          <ac:chgData name="Simon, Matthew C." userId="64b37d43-dfde-48f7-8785-26d6b57c37bb" providerId="ADAL" clId="{1F6322D0-96B4-49FC-9BD7-ECEE36B6CFB1}" dt="2021-08-23T01:27:34.587" v="1028"/>
          <ac:spMkLst>
            <pc:docMk/>
            <pc:sldMk cId="537462568" sldId="285"/>
            <ac:spMk id="5" creationId="{97616B55-CF67-419B-941C-4E6E9A72B8BB}"/>
          </ac:spMkLst>
        </pc:spChg>
        <pc:spChg chg="add mod">
          <ac:chgData name="Simon, Matthew C." userId="64b37d43-dfde-48f7-8785-26d6b57c37bb" providerId="ADAL" clId="{1F6322D0-96B4-49FC-9BD7-ECEE36B6CFB1}" dt="2021-08-23T01:27:34.587" v="1028"/>
          <ac:spMkLst>
            <pc:docMk/>
            <pc:sldMk cId="537462568" sldId="285"/>
            <ac:spMk id="6" creationId="{8D78BB9B-B811-4EE5-A0F7-FC76384ED05B}"/>
          </ac:spMkLst>
        </pc:spChg>
        <pc:spChg chg="add mod">
          <ac:chgData name="Simon, Matthew C." userId="64b37d43-dfde-48f7-8785-26d6b57c37bb" providerId="ADAL" clId="{1F6322D0-96B4-49FC-9BD7-ECEE36B6CFB1}" dt="2021-08-23T01:27:34.587" v="1028"/>
          <ac:spMkLst>
            <pc:docMk/>
            <pc:sldMk cId="537462568" sldId="285"/>
            <ac:spMk id="7" creationId="{84BC1B44-15CF-434D-90A3-094DDFD9BA64}"/>
          </ac:spMkLst>
        </pc:spChg>
        <pc:spChg chg="add mod">
          <ac:chgData name="Simon, Matthew C." userId="64b37d43-dfde-48f7-8785-26d6b57c37bb" providerId="ADAL" clId="{1F6322D0-96B4-49FC-9BD7-ECEE36B6CFB1}" dt="2021-08-23T01:27:34.587" v="1028"/>
          <ac:spMkLst>
            <pc:docMk/>
            <pc:sldMk cId="537462568" sldId="285"/>
            <ac:spMk id="8" creationId="{5C74E942-8B97-4072-B74F-2E24C89EE668}"/>
          </ac:spMkLst>
        </pc:spChg>
        <pc:picChg chg="add mod">
          <ac:chgData name="Simon, Matthew C." userId="64b37d43-dfde-48f7-8785-26d6b57c37bb" providerId="ADAL" clId="{1F6322D0-96B4-49FC-9BD7-ECEE36B6CFB1}" dt="2021-08-23T01:27:34.587" v="1028"/>
          <ac:picMkLst>
            <pc:docMk/>
            <pc:sldMk cId="537462568" sldId="285"/>
            <ac:picMk id="9" creationId="{1A1705C1-130B-46D4-B5A3-6A994BBDE1CB}"/>
          </ac:picMkLst>
        </pc:picChg>
        <pc:picChg chg="add mod">
          <ac:chgData name="Simon, Matthew C." userId="64b37d43-dfde-48f7-8785-26d6b57c37bb" providerId="ADAL" clId="{1F6322D0-96B4-49FC-9BD7-ECEE36B6CFB1}" dt="2021-08-23T01:27:34.587" v="1028"/>
          <ac:picMkLst>
            <pc:docMk/>
            <pc:sldMk cId="537462568" sldId="285"/>
            <ac:picMk id="10" creationId="{676CFDDB-7A45-43A2-B111-AC5E08F9E82A}"/>
          </ac:picMkLst>
        </pc:picChg>
      </pc:sldChg>
      <pc:sldChg chg="new del">
        <pc:chgData name="Simon, Matthew C." userId="64b37d43-dfde-48f7-8785-26d6b57c37bb" providerId="ADAL" clId="{1F6322D0-96B4-49FC-9BD7-ECEE36B6CFB1}" dt="2021-08-23T01:44:43.426" v="1224" actId="2696"/>
        <pc:sldMkLst>
          <pc:docMk/>
          <pc:sldMk cId="3312178128" sldId="285"/>
        </pc:sldMkLst>
      </pc:sldChg>
      <pc:sldChg chg="new del">
        <pc:chgData name="Simon, Matthew C." userId="64b37d43-dfde-48f7-8785-26d6b57c37bb" providerId="ADAL" clId="{1F6322D0-96B4-49FC-9BD7-ECEE36B6CFB1}" dt="2021-08-23T01:46:12.477" v="1226" actId="47"/>
        <pc:sldMkLst>
          <pc:docMk/>
          <pc:sldMk cId="3750912431" sldId="285"/>
        </pc:sldMkLst>
      </pc:sldChg>
      <pc:sldChg chg="new del">
        <pc:chgData name="Simon, Matthew C." userId="64b37d43-dfde-48f7-8785-26d6b57c37bb" providerId="ADAL" clId="{1F6322D0-96B4-49FC-9BD7-ECEE36B6CFB1}" dt="2021-08-23T01:44:43.426" v="1224" actId="2696"/>
        <pc:sldMkLst>
          <pc:docMk/>
          <pc:sldMk cId="2293196988" sldId="286"/>
        </pc:sldMkLst>
      </pc:sldChg>
    </pc:docChg>
  </pc:docChgLst>
  <pc:docChgLst>
    <pc:chgData name="Simon, Matthew C." userId="64b37d43-dfde-48f7-8785-26d6b57c37bb" providerId="ADAL" clId="{75E5FE50-3B91-4A9C-9938-E3EF6584D0A1}"/>
    <pc:docChg chg="addSld delSld modSld">
      <pc:chgData name="Simon, Matthew C." userId="64b37d43-dfde-48f7-8785-26d6b57c37bb" providerId="ADAL" clId="{75E5FE50-3B91-4A9C-9938-E3EF6584D0A1}" dt="2021-07-27T13:47:09.111" v="8" actId="1076"/>
      <pc:docMkLst>
        <pc:docMk/>
      </pc:docMkLst>
      <pc:sldChg chg="modTransition">
        <pc:chgData name="Simon, Matthew C." userId="64b37d43-dfde-48f7-8785-26d6b57c37bb" providerId="ADAL" clId="{75E5FE50-3B91-4A9C-9938-E3EF6584D0A1}" dt="2021-07-27T13:46:44.069" v="3"/>
        <pc:sldMkLst>
          <pc:docMk/>
          <pc:sldMk cId="3783643613" sldId="269"/>
        </pc:sldMkLst>
      </pc:sldChg>
      <pc:sldChg chg="new del">
        <pc:chgData name="Simon, Matthew C." userId="64b37d43-dfde-48f7-8785-26d6b57c37bb" providerId="ADAL" clId="{75E5FE50-3B91-4A9C-9938-E3EF6584D0A1}" dt="2021-07-27T13:46:38.092" v="2" actId="47"/>
        <pc:sldMkLst>
          <pc:docMk/>
          <pc:sldMk cId="4285683046" sldId="280"/>
        </pc:sldMkLst>
      </pc:sldChg>
      <pc:sldChg chg="modSp add mod modTransition">
        <pc:chgData name="Simon, Matthew C." userId="64b37d43-dfde-48f7-8785-26d6b57c37bb" providerId="ADAL" clId="{75E5FE50-3B91-4A9C-9938-E3EF6584D0A1}" dt="2021-07-27T13:47:09.111" v="8" actId="1076"/>
        <pc:sldMkLst>
          <pc:docMk/>
          <pc:sldMk cId="3163197116" sldId="281"/>
        </pc:sldMkLst>
        <pc:picChg chg="mod modCrop">
          <ac:chgData name="Simon, Matthew C." userId="64b37d43-dfde-48f7-8785-26d6b57c37bb" providerId="ADAL" clId="{75E5FE50-3B91-4A9C-9938-E3EF6584D0A1}" dt="2021-07-27T13:47:09.111" v="8" actId="1076"/>
          <ac:picMkLst>
            <pc:docMk/>
            <pc:sldMk cId="3163197116" sldId="281"/>
            <ac:picMk id="8" creationId="{E792795D-EFB3-4352-B03B-88C3C2DBA6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819CF8A-CF37-43EC-9E39-1E457B552026}" type="datetimeFigureOut">
              <a:rPr lang="en-US"/>
              <a:t>8/22/2021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18A663C-BC13-411D-9D5B-AB10D7029061}" type="slidenum">
              <a:rPr lang="en-US"/>
              <a:t>‹#›</a:t>
            </a:fld>
            <a:endParaRPr lang="en-US"/>
          </a:p>
        </p:txBody>
      </p:sp>
    </p:spTree>
    <p:extLst>
      <p:ext uri="{BB962C8B-B14F-4D97-AF65-F5344CB8AC3E}">
        <p14:creationId xmlns:p14="http://schemas.microsoft.com/office/powerpoint/2010/main" val="161332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120000"/>
              </a:lnSpc>
              <a:spcBef>
                <a:spcPts val="1855"/>
              </a:spcBef>
            </a:pPr>
            <a:r>
              <a:rPr lang="en-US" b="0" i="0" dirty="0">
                <a:solidFill>
                  <a:srgbClr val="000000"/>
                </a:solidFill>
                <a:effectLst/>
                <a:latin typeface="Times New Roman" panose="02020603050405020304" pitchFamily="18" charset="0"/>
              </a:rPr>
              <a:t> </a:t>
            </a:r>
            <a:endParaRPr lang="en-US" dirty="0">
              <a:cs typeface="Calibri"/>
            </a:endParaRPr>
          </a:p>
          <a:p>
            <a:endParaRPr lang="en-US" dirty="0">
              <a:cs typeface="Calibri"/>
            </a:endParaRPr>
          </a:p>
          <a:p>
            <a:endParaRPr lang="en-US" dirty="0">
              <a:cs typeface="Calibri"/>
            </a:endParaRPr>
          </a:p>
          <a:p>
            <a:endParaRPr lang="en-US" u="sng" dirty="0">
              <a:latin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4131A99A-567F-4831-A094-BBE614C48E1B}" type="slidenum">
              <a:rPr lang="en-US" smtClean="0"/>
              <a:t>1</a:t>
            </a:fld>
            <a:endParaRPr lang="en-US"/>
          </a:p>
        </p:txBody>
      </p:sp>
    </p:spTree>
    <p:extLst>
      <p:ext uri="{BB962C8B-B14F-4D97-AF65-F5344CB8AC3E}">
        <p14:creationId xmlns:p14="http://schemas.microsoft.com/office/powerpoint/2010/main" val="298139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0" i="0" u="none" strike="noStrike" dirty="0">
                <a:solidFill>
                  <a:srgbClr val="002060"/>
                </a:solidFill>
                <a:effectLst/>
                <a:latin typeface="Verdana" panose="020B0604030504040204" pitchFamily="34" charset="0"/>
              </a:rPr>
              <a:t>Regional and state level data commonly exists but high-quality community level data is hard to find. Community level data is needed to reveal the disparities within a community. Validated community sampling methods are needed to collect this accurate, high quality primary data that </a:t>
            </a:r>
            <a:r>
              <a:rPr lang="en-US" b="0" i="0" u="sng" dirty="0">
                <a:solidFill>
                  <a:srgbClr val="002060"/>
                </a:solidFill>
                <a:effectLst/>
                <a:latin typeface="Verdana" panose="020B0604030504040204" pitchFamily="34" charset="0"/>
              </a:rPr>
              <a:t>doesn’t</a:t>
            </a:r>
            <a:r>
              <a:rPr lang="en-US" b="0" i="0" u="none" strike="noStrike" dirty="0">
                <a:solidFill>
                  <a:srgbClr val="002060"/>
                </a:solidFill>
                <a:effectLst/>
                <a:latin typeface="Verdana" panose="020B0604030504040204" pitchFamily="34" charset="0"/>
              </a:rPr>
              <a:t> require extensive expertise in population sampling, geographic information systems and costly software and computer equipment. Many local health departments and community-based organization do not have the resources to collect this type of data and lack sampling expertise – this is where Collect SMART can help.</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118A663C-BC13-411D-9D5B-AB10D7029061}" type="slidenum">
              <a:rPr lang="en-US" smtClean="0"/>
              <a:t>2</a:t>
            </a:fld>
            <a:endParaRPr lang="en-US"/>
          </a:p>
        </p:txBody>
      </p:sp>
    </p:spTree>
    <p:extLst>
      <p:ext uri="{BB962C8B-B14F-4D97-AF65-F5344CB8AC3E}">
        <p14:creationId xmlns:p14="http://schemas.microsoft.com/office/powerpoint/2010/main" val="174550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cs typeface="Calibri"/>
              </a:rPr>
              <a:t>Collect SMART allows for the rapid collection of community-level data, improving </a:t>
            </a:r>
            <a:r>
              <a:rPr lang="en-US" sz="1900" dirty="0">
                <a:latin typeface="Segoe UI" panose="020B0502040204020203" pitchFamily="34" charset="0"/>
              </a:rPr>
              <a:t>the timeliness of data collection while reducing the cost of purchasing mapping/data collection software and equipment. The beta version of the app and website have been tested in 3500 interviews in five states. It has been proven to be an efficient and cost-effective solution for obtaining high quality, representative community health data. The software can be used by hospitals, local health departments, emergency managers or any other community-based organization to collect information about the status of their community. </a:t>
            </a:r>
          </a:p>
          <a:p>
            <a:pPr defTabSz="942289">
              <a:defRPr/>
            </a:pPr>
            <a:endParaRPr lang="en-US" sz="1900" dirty="0">
              <a:latin typeface="Segoe UI" panose="020B0502040204020203" pitchFamily="34" charset="0"/>
            </a:endParaRPr>
          </a:p>
          <a:p>
            <a:pPr defTabSz="942289">
              <a:defRPr/>
            </a:pPr>
            <a:r>
              <a:rPr lang="en-US" sz="1900" dirty="0">
                <a:latin typeface="Segoe UI" panose="020B0502040204020203" pitchFamily="34" charset="0"/>
              </a:rPr>
              <a:t>Collect SMART has two parts; the project management website and the mobile app</a:t>
            </a:r>
            <a:endParaRPr lang="en-US" sz="1900" dirty="0">
              <a:latin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18A663C-BC13-411D-9D5B-AB10D7029061}" type="slidenum">
              <a:rPr lang="en-US"/>
              <a:t>3</a:t>
            </a:fld>
            <a:endParaRPr lang="en-US"/>
          </a:p>
        </p:txBody>
      </p:sp>
    </p:spTree>
    <p:extLst>
      <p:ext uri="{BB962C8B-B14F-4D97-AF65-F5344CB8AC3E}">
        <p14:creationId xmlns:p14="http://schemas.microsoft.com/office/powerpoint/2010/main" val="34550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web application uses the U.S. Census </a:t>
            </a:r>
            <a:r>
              <a:rPr lang="en-US" dirty="0" err="1">
                <a:cs typeface="Calibri"/>
              </a:rPr>
              <a:t>api</a:t>
            </a:r>
            <a:r>
              <a:rPr lang="en-US" dirty="0">
                <a:cs typeface="Calibri"/>
              </a:rPr>
              <a:t> to determine the population in an area and implement a random sample with probability proportional to size. Once a sample is drawn, the application allows the project manager to push the sample out to the app, directing survey teams to the appropriate address to conduct an interview.  The web application then allows a project manager to monitor the progress of surveyors and analyze incoming data from the field. The project dashboards allows the manager to see the number of surveys completed by each team and by sampling unit. A separate desktop application, Epi Info, can be used to design the questionnaire and export an .xml file which can be uploaded through the web application and pushed out to the app. </a:t>
            </a:r>
          </a:p>
        </p:txBody>
      </p:sp>
      <p:sp>
        <p:nvSpPr>
          <p:cNvPr id="4" name="Slide Number Placeholder 3"/>
          <p:cNvSpPr>
            <a:spLocks noGrp="1"/>
          </p:cNvSpPr>
          <p:nvPr>
            <p:ph type="sldNum" sz="quarter" idx="5"/>
          </p:nvPr>
        </p:nvSpPr>
        <p:spPr/>
        <p:txBody>
          <a:bodyPr/>
          <a:lstStyle/>
          <a:p>
            <a:fld id="{118A663C-BC13-411D-9D5B-AB10D7029061}" type="slidenum">
              <a:rPr lang="en-US"/>
              <a:t>4</a:t>
            </a:fld>
            <a:endParaRPr lang="en-US"/>
          </a:p>
        </p:txBody>
      </p:sp>
    </p:spTree>
    <p:extLst>
      <p:ext uri="{BB962C8B-B14F-4D97-AF65-F5344CB8AC3E}">
        <p14:creationId xmlns:p14="http://schemas.microsoft.com/office/powerpoint/2010/main" val="90132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mobile app was built on the open-source framework of Epi Info, a free statistical software/platform developed by the CDC. The mobile app adds a mapping module which allows the project manager to upload spatial data, such as census blocks or predetermined survey locations. The mobile app takes questionnaires built in the desktop version of Epi Info, allows users to navigate to the survey locations and collect responses. It is compatible with Android tablets and phones. With electronic devices data can be collected easily and with fewer errors. Along with the features of collecting data, the app will be able to communicate with other teams in the field and the project manager. </a:t>
            </a:r>
          </a:p>
        </p:txBody>
      </p:sp>
      <p:sp>
        <p:nvSpPr>
          <p:cNvPr id="4" name="Slide Number Placeholder 3"/>
          <p:cNvSpPr>
            <a:spLocks noGrp="1"/>
          </p:cNvSpPr>
          <p:nvPr>
            <p:ph type="sldNum" sz="quarter" idx="5"/>
          </p:nvPr>
        </p:nvSpPr>
        <p:spPr/>
        <p:txBody>
          <a:bodyPr/>
          <a:lstStyle/>
          <a:p>
            <a:fld id="{118A663C-BC13-411D-9D5B-AB10D7029061}" type="slidenum">
              <a:rPr lang="en-US"/>
              <a:t>5</a:t>
            </a:fld>
            <a:endParaRPr lang="en-US"/>
          </a:p>
        </p:txBody>
      </p:sp>
    </p:spTree>
    <p:extLst>
      <p:ext uri="{BB962C8B-B14F-4D97-AF65-F5344CB8AC3E}">
        <p14:creationId xmlns:p14="http://schemas.microsoft.com/office/powerpoint/2010/main" val="101719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Collect SMART has been tested in 3500 interviews and has been proven to be a cost-effective and efficient solution to gather high-quality data about a community. It can be used in a variety data collection efforts such as community health assessments or pre/post disaster assessments. </a:t>
            </a:r>
          </a:p>
          <a:p>
            <a:endParaRPr lang="en-US" dirty="0">
              <a:cs typeface="Calibri"/>
            </a:endParaRPr>
          </a:p>
        </p:txBody>
      </p:sp>
      <p:sp>
        <p:nvSpPr>
          <p:cNvPr id="4" name="Slide Number Placeholder 3"/>
          <p:cNvSpPr>
            <a:spLocks noGrp="1"/>
          </p:cNvSpPr>
          <p:nvPr>
            <p:ph type="sldNum" sz="quarter" idx="5"/>
          </p:nvPr>
        </p:nvSpPr>
        <p:spPr/>
        <p:txBody>
          <a:bodyPr/>
          <a:lstStyle/>
          <a:p>
            <a:fld id="{118A663C-BC13-411D-9D5B-AB10D7029061}" type="slidenum">
              <a:rPr lang="en-US"/>
              <a:t>6</a:t>
            </a:fld>
            <a:endParaRPr lang="en-US"/>
          </a:p>
        </p:txBody>
      </p:sp>
    </p:spTree>
    <p:extLst>
      <p:ext uri="{BB962C8B-B14F-4D97-AF65-F5344CB8AC3E}">
        <p14:creationId xmlns:p14="http://schemas.microsoft.com/office/powerpoint/2010/main" val="313146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Montserrat"/>
              </a:rPr>
              <a:t>Collect SMART allows for rapid collection of representative community-level data for decision-makers based on valid sampling methods, improving the timeliness of data collection while reducing the cost of purchasing or maintaining data collection software. Collect SMART includes: </a:t>
            </a:r>
          </a:p>
          <a:p>
            <a:endParaRPr lang="en-US" sz="1900" dirty="0"/>
          </a:p>
          <a:p>
            <a:pPr marL="615105" fontAlgn="base">
              <a:buFont typeface="Arial" panose="020B0604020202020204" pitchFamily="34" charset="0"/>
              <a:buChar char="•"/>
            </a:pPr>
            <a:r>
              <a:rPr lang="en-US" dirty="0">
                <a:solidFill>
                  <a:srgbClr val="000000"/>
                </a:solidFill>
                <a:latin typeface="Montserrat"/>
              </a:rPr>
              <a:t>Mobile software app </a:t>
            </a:r>
            <a:endParaRPr lang="en-US" dirty="0">
              <a:solidFill>
                <a:srgbClr val="000000"/>
              </a:solidFill>
              <a:latin typeface="Arial" panose="020B0604020202020204" pitchFamily="34" charset="0"/>
            </a:endParaRPr>
          </a:p>
          <a:p>
            <a:pPr marL="615105" fontAlgn="base">
              <a:buFont typeface="Arial" panose="020B0604020202020204" pitchFamily="34" charset="0"/>
              <a:buChar char="•"/>
            </a:pPr>
            <a:r>
              <a:rPr lang="en-US" dirty="0">
                <a:solidFill>
                  <a:srgbClr val="000000"/>
                </a:solidFill>
                <a:latin typeface="Montserrat"/>
              </a:rPr>
              <a:t>Project management dashboard website </a:t>
            </a:r>
            <a:endParaRPr lang="en-US" dirty="0">
              <a:solidFill>
                <a:srgbClr val="000000"/>
              </a:solidFill>
              <a:latin typeface="Arial" panose="020B0604020202020204" pitchFamily="34" charset="0"/>
            </a:endParaRPr>
          </a:p>
          <a:p>
            <a:br>
              <a:rPr lang="en-US" sz="1900" dirty="0"/>
            </a:br>
            <a:r>
              <a:rPr lang="en-US" dirty="0">
                <a:solidFill>
                  <a:srgbClr val="000000"/>
                </a:solidFill>
                <a:latin typeface="Montserrat"/>
              </a:rPr>
              <a:t>The mobile app allows teams to navigate to survey sites to conduct interviews and digitally input the data online/offline. The web-based dashboard allows project managers to oversee survey implementation, monitor interviewers in the field, and analyze incoming data.</a:t>
            </a:r>
            <a:endParaRPr lang="en-US" dirty="0"/>
          </a:p>
          <a:p>
            <a:r>
              <a:rPr lang="en-US" dirty="0"/>
              <a:t> </a:t>
            </a:r>
          </a:p>
        </p:txBody>
      </p:sp>
      <p:sp>
        <p:nvSpPr>
          <p:cNvPr id="4" name="Slide Number Placeholder 3"/>
          <p:cNvSpPr>
            <a:spLocks noGrp="1"/>
          </p:cNvSpPr>
          <p:nvPr>
            <p:ph type="sldNum" sz="quarter" idx="5"/>
          </p:nvPr>
        </p:nvSpPr>
        <p:spPr/>
        <p:txBody>
          <a:bodyPr/>
          <a:lstStyle/>
          <a:p>
            <a:fld id="{118A663C-BC13-411D-9D5B-AB10D7029061}" type="slidenum">
              <a:rPr lang="en-US" smtClean="0"/>
              <a:t>7</a:t>
            </a:fld>
            <a:endParaRPr lang="en-US"/>
          </a:p>
        </p:txBody>
      </p:sp>
    </p:spTree>
    <p:extLst>
      <p:ext uri="{BB962C8B-B14F-4D97-AF65-F5344CB8AC3E}">
        <p14:creationId xmlns:p14="http://schemas.microsoft.com/office/powerpoint/2010/main" val="2542180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B3DD3F-0533-4539-A901-CB491879DF5F}"/>
              </a:ext>
            </a:extLst>
          </p:cNvPr>
          <p:cNvSpPr/>
          <p:nvPr userDrawn="1"/>
        </p:nvSpPr>
        <p:spPr>
          <a:xfrm>
            <a:off x="0" y="24150"/>
            <a:ext cx="12192000" cy="683385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1063603" y="4652988"/>
            <a:ext cx="5945436" cy="1334473"/>
          </a:xfrm>
        </p:spPr>
        <p:txBody>
          <a:bodyPr anchor="ctr" anchorCtr="0">
            <a:normAutofit/>
          </a:bodyPr>
          <a:lstStyle>
            <a:lvl1pPr marL="0" indent="0" algn="ctr">
              <a:buNone/>
              <a:defRPr sz="3200" i="1">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9" name="Picture 8">
            <a:extLst>
              <a:ext uri="{FF2B5EF4-FFF2-40B4-BE49-F238E27FC236}">
                <a16:creationId xmlns:a16="http://schemas.microsoft.com/office/drawing/2014/main" id="{97CC03FE-8F6D-45AC-852A-68912135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152" y="1727103"/>
            <a:ext cx="2665252" cy="2807253"/>
          </a:xfrm>
          <a:prstGeom prst="rect">
            <a:avLst/>
          </a:prstGeom>
        </p:spPr>
      </p:pic>
      <p:sp>
        <p:nvSpPr>
          <p:cNvPr id="10" name="Rectangle 9">
            <a:extLst>
              <a:ext uri="{FF2B5EF4-FFF2-40B4-BE49-F238E27FC236}">
                <a16:creationId xmlns:a16="http://schemas.microsoft.com/office/drawing/2014/main" id="{374188C7-2872-4A9E-8B46-86225C84A673}"/>
              </a:ext>
            </a:extLst>
          </p:cNvPr>
          <p:cNvSpPr/>
          <p:nvPr userDrawn="1"/>
        </p:nvSpPr>
        <p:spPr>
          <a:xfrm>
            <a:off x="244929" y="195943"/>
            <a:ext cx="7582537" cy="389335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24B76A-9AB3-4D4C-BB2F-38F73B6E40AC}"/>
              </a:ext>
            </a:extLst>
          </p:cNvPr>
          <p:cNvSpPr/>
          <p:nvPr userDrawn="1"/>
        </p:nvSpPr>
        <p:spPr>
          <a:xfrm>
            <a:off x="244928" y="4089298"/>
            <a:ext cx="7582557" cy="257275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5A9275-AECC-44D0-9EEA-E301CE200C79}"/>
              </a:ext>
            </a:extLst>
          </p:cNvPr>
          <p:cNvSpPr/>
          <p:nvPr userDrawn="1"/>
        </p:nvSpPr>
        <p:spPr>
          <a:xfrm>
            <a:off x="7827485" y="195943"/>
            <a:ext cx="4119586" cy="6466114"/>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1063374" y="778684"/>
            <a:ext cx="5945665" cy="2744558"/>
          </a:xfrm>
        </p:spPr>
        <p:txBody>
          <a:bodyPr anchor="ctr" anchorCtr="0">
            <a:normAutofit/>
          </a:bodyPr>
          <a:lstStyle>
            <a:lvl1pPr marL="0" indent="0" algn="ctr">
              <a:lnSpc>
                <a:spcPct val="108000"/>
              </a:lnSpc>
              <a:buNone/>
              <a:defRPr sz="6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a:p>
        </p:txBody>
      </p:sp>
      <p:cxnSp>
        <p:nvCxnSpPr>
          <p:cNvPr id="4" name="Straight Connector 3">
            <a:extLst>
              <a:ext uri="{FF2B5EF4-FFF2-40B4-BE49-F238E27FC236}">
                <a16:creationId xmlns:a16="http://schemas.microsoft.com/office/drawing/2014/main" id="{7DF8DD51-B2D3-418D-998B-69BDD3825C7C}"/>
              </a:ext>
            </a:extLst>
          </p:cNvPr>
          <p:cNvCxnSpPr>
            <a:cxnSpLocks/>
          </p:cNvCxnSpPr>
          <p:nvPr userDrawn="1"/>
        </p:nvCxnSpPr>
        <p:spPr>
          <a:xfrm flipH="1">
            <a:off x="8879838" y="5034278"/>
            <a:ext cx="2084574" cy="0"/>
          </a:xfrm>
          <a:prstGeom prst="line">
            <a:avLst/>
          </a:prstGeom>
          <a:ln w="57150">
            <a:solidFill>
              <a:srgbClr val="FFF6B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BC5D3D-DE21-4E19-879C-F54456366093}"/>
              </a:ext>
            </a:extLst>
          </p:cNvPr>
          <p:cNvCxnSpPr>
            <a:cxnSpLocks/>
          </p:cNvCxnSpPr>
          <p:nvPr userDrawn="1"/>
        </p:nvCxnSpPr>
        <p:spPr>
          <a:xfrm>
            <a:off x="7827485" y="870335"/>
            <a:ext cx="0" cy="48653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BC38BE-6AE6-48C0-B362-9EDEC8A953C3}"/>
              </a:ext>
            </a:extLst>
          </p:cNvPr>
          <p:cNvCxnSpPr>
            <a:cxnSpLocks/>
          </p:cNvCxnSpPr>
          <p:nvPr userDrawn="1"/>
        </p:nvCxnSpPr>
        <p:spPr>
          <a:xfrm flipH="1">
            <a:off x="8879837" y="5538370"/>
            <a:ext cx="2084574" cy="0"/>
          </a:xfrm>
          <a:prstGeom prst="line">
            <a:avLst/>
          </a:prstGeom>
          <a:ln w="57150">
            <a:solidFill>
              <a:srgbClr val="11894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CA0909-0494-4C1F-9CFB-3CE8451DB862}"/>
              </a:ext>
            </a:extLst>
          </p:cNvPr>
          <p:cNvCxnSpPr>
            <a:cxnSpLocks/>
          </p:cNvCxnSpPr>
          <p:nvPr userDrawn="1"/>
        </p:nvCxnSpPr>
        <p:spPr>
          <a:xfrm flipH="1">
            <a:off x="8879837" y="5374248"/>
            <a:ext cx="2084574" cy="0"/>
          </a:xfrm>
          <a:prstGeom prst="line">
            <a:avLst/>
          </a:prstGeom>
          <a:ln w="57150">
            <a:solidFill>
              <a:srgbClr val="17BB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BA69D7-223A-40AC-81A8-78B8958FCFE5}"/>
              </a:ext>
            </a:extLst>
          </p:cNvPr>
          <p:cNvCxnSpPr>
            <a:cxnSpLocks/>
          </p:cNvCxnSpPr>
          <p:nvPr userDrawn="1"/>
        </p:nvCxnSpPr>
        <p:spPr>
          <a:xfrm flipH="1">
            <a:off x="8879837" y="5210124"/>
            <a:ext cx="2084574" cy="0"/>
          </a:xfrm>
          <a:prstGeom prst="line">
            <a:avLst/>
          </a:prstGeom>
          <a:ln w="57150">
            <a:solidFill>
              <a:srgbClr val="FFE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30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8705-0A00-4E77-A432-A21BCF8447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704142-6533-4B36-B58C-684901E3A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CD7892-58F9-4923-9807-C5DF3CE91D86}"/>
              </a:ext>
            </a:extLst>
          </p:cNvPr>
          <p:cNvSpPr>
            <a:spLocks noGrp="1"/>
          </p:cNvSpPr>
          <p:nvPr>
            <p:ph sz="half" idx="2"/>
          </p:nvPr>
        </p:nvSpPr>
        <p:spPr>
          <a:xfrm>
            <a:off x="839788" y="2505076"/>
            <a:ext cx="5157787" cy="3407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1068F-9780-432B-A022-8B874AA8B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6DFC05-E08C-442F-8CDF-2C26AE8B4065}"/>
              </a:ext>
            </a:extLst>
          </p:cNvPr>
          <p:cNvSpPr>
            <a:spLocks noGrp="1"/>
          </p:cNvSpPr>
          <p:nvPr>
            <p:ph sz="quarter" idx="4"/>
          </p:nvPr>
        </p:nvSpPr>
        <p:spPr>
          <a:xfrm>
            <a:off x="6172200" y="2505074"/>
            <a:ext cx="5183188" cy="3407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A60A1AD-2048-4659-8A66-4217190C6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12891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EBAD-F135-4481-B57A-922CBEBFDEE8}"/>
              </a:ext>
            </a:extLst>
          </p:cNvPr>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148295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367900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7C9-0A26-43CB-91A7-673A205F5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F446AC-0FD8-4EBA-953F-3713ADC51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6FE98-E86A-4CF2-AC47-599513FC5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366846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DE6E-4CA4-4FE8-843B-7C9856452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A71CA8-73F9-459A-A8AA-8C14B4634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4F4820-D00A-4F3D-8519-61D2BACBA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303537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C305-2382-43A9-A8ED-1149BC661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6189B5-97BB-48CB-900A-B1565AC6E0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20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979D7-2D99-4049-9C3E-D5EF1B41BBCF}"/>
              </a:ext>
            </a:extLst>
          </p:cNvPr>
          <p:cNvSpPr>
            <a:spLocks noGrp="1"/>
          </p:cNvSpPr>
          <p:nvPr>
            <p:ph type="title" orient="vert"/>
          </p:nvPr>
        </p:nvSpPr>
        <p:spPr>
          <a:xfrm>
            <a:off x="8724900" y="365125"/>
            <a:ext cx="2628900" cy="55118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6BA54-E800-4298-8932-81D7A47D8568}"/>
              </a:ext>
            </a:extLst>
          </p:cNvPr>
          <p:cNvSpPr>
            <a:spLocks noGrp="1"/>
          </p:cNvSpPr>
          <p:nvPr>
            <p:ph type="body" orient="vert" idx="1"/>
          </p:nvPr>
        </p:nvSpPr>
        <p:spPr>
          <a:xfrm>
            <a:off x="838200" y="365126"/>
            <a:ext cx="7734300" cy="5511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31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B3DD3F-0533-4539-A901-CB491879DF5F}"/>
              </a:ext>
            </a:extLst>
          </p:cNvPr>
          <p:cNvSpPr/>
          <p:nvPr userDrawn="1"/>
        </p:nvSpPr>
        <p:spPr>
          <a:xfrm>
            <a:off x="0" y="0"/>
            <a:ext cx="12192000" cy="685800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1031623" y="4203437"/>
            <a:ext cx="6488703" cy="2010756"/>
          </a:xfrm>
        </p:spPr>
        <p:txBody>
          <a:bodyPr anchor="ctr" anchorCtr="0">
            <a:normAutofit/>
          </a:bodyPr>
          <a:lstStyle>
            <a:lvl1pPr marL="0" indent="0" algn="ctr">
              <a:buNone/>
              <a:defRPr sz="320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9" name="Picture 8">
            <a:extLst>
              <a:ext uri="{FF2B5EF4-FFF2-40B4-BE49-F238E27FC236}">
                <a16:creationId xmlns:a16="http://schemas.microsoft.com/office/drawing/2014/main" id="{97CC03FE-8F6D-45AC-852A-68912135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0580" y="1930200"/>
            <a:ext cx="2935602" cy="3092007"/>
          </a:xfrm>
          <a:prstGeom prst="rect">
            <a:avLst/>
          </a:prstGeom>
        </p:spPr>
      </p:pic>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1035818" y="643807"/>
            <a:ext cx="6484508" cy="3217105"/>
          </a:xfrm>
        </p:spPr>
        <p:txBody>
          <a:bodyPr anchor="ctr" anchorCtr="0">
            <a:normAutofit/>
          </a:bodyPr>
          <a:lstStyle>
            <a:lvl1pPr marL="0" indent="0" algn="ctr">
              <a:lnSpc>
                <a:spcPct val="108000"/>
              </a:lnSpc>
              <a:buNone/>
              <a:defRPr sz="6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a:p>
        </p:txBody>
      </p:sp>
      <p:cxnSp>
        <p:nvCxnSpPr>
          <p:cNvPr id="4" name="Straight Connector 3">
            <a:extLst>
              <a:ext uri="{FF2B5EF4-FFF2-40B4-BE49-F238E27FC236}">
                <a16:creationId xmlns:a16="http://schemas.microsoft.com/office/drawing/2014/main" id="{DCDEC330-ED93-4C95-9D93-A716A377FB4F}"/>
              </a:ext>
            </a:extLst>
          </p:cNvPr>
          <p:cNvCxnSpPr>
            <a:cxnSpLocks/>
          </p:cNvCxnSpPr>
          <p:nvPr userDrawn="1"/>
        </p:nvCxnSpPr>
        <p:spPr>
          <a:xfrm>
            <a:off x="1031623" y="4032174"/>
            <a:ext cx="6488703" cy="0"/>
          </a:xfrm>
          <a:prstGeom prst="line">
            <a:avLst/>
          </a:prstGeom>
          <a:ln w="76200">
            <a:solidFill>
              <a:srgbClr val="FFE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01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B3DD3F-0533-4539-A901-CB491879DF5F}"/>
              </a:ext>
            </a:extLst>
          </p:cNvPr>
          <p:cNvSpPr/>
          <p:nvPr userDrawn="1"/>
        </p:nvSpPr>
        <p:spPr>
          <a:xfrm>
            <a:off x="0" y="0"/>
            <a:ext cx="12192000" cy="685800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3796552" y="4787157"/>
            <a:ext cx="7506924" cy="1618412"/>
          </a:xfrm>
        </p:spPr>
        <p:txBody>
          <a:bodyPr anchor="ctr" anchorCtr="0">
            <a:normAutofit/>
          </a:bodyPr>
          <a:lstStyle>
            <a:lvl1pPr marL="0" indent="0" algn="ctr">
              <a:buNone/>
              <a:defRPr sz="320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3796552" y="1584521"/>
            <a:ext cx="7506924" cy="2526387"/>
          </a:xfrm>
        </p:spPr>
        <p:txBody>
          <a:bodyPr anchor="ctr" anchorCtr="0">
            <a:normAutofit/>
          </a:bodyPr>
          <a:lstStyle>
            <a:lvl1pPr marL="0" indent="0" algn="ctr">
              <a:lnSpc>
                <a:spcPct val="108000"/>
              </a:lnSpc>
              <a:buNone/>
              <a:defRPr sz="6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a:p>
        </p:txBody>
      </p:sp>
      <p:sp>
        <p:nvSpPr>
          <p:cNvPr id="10" name="Picture Placeholder 4">
            <a:extLst>
              <a:ext uri="{FF2B5EF4-FFF2-40B4-BE49-F238E27FC236}">
                <a16:creationId xmlns:a16="http://schemas.microsoft.com/office/drawing/2014/main" id="{183AE044-AF8B-42AE-9256-CB3EF349DC3A}"/>
              </a:ext>
            </a:extLst>
          </p:cNvPr>
          <p:cNvSpPr>
            <a:spLocks noGrp="1"/>
          </p:cNvSpPr>
          <p:nvPr>
            <p:ph type="pic" sz="quarter" idx="12"/>
          </p:nvPr>
        </p:nvSpPr>
        <p:spPr>
          <a:xfrm>
            <a:off x="358588" y="2489500"/>
            <a:ext cx="2743200" cy="1828800"/>
          </a:xfrm>
        </p:spPr>
        <p:txBody>
          <a:bodyPr/>
          <a:lstStyle/>
          <a:p>
            <a:endParaRPr lang="en-US"/>
          </a:p>
        </p:txBody>
      </p:sp>
      <p:sp>
        <p:nvSpPr>
          <p:cNvPr id="11" name="Picture Placeholder 4">
            <a:extLst>
              <a:ext uri="{FF2B5EF4-FFF2-40B4-BE49-F238E27FC236}">
                <a16:creationId xmlns:a16="http://schemas.microsoft.com/office/drawing/2014/main" id="{65F6F963-BA26-4D4A-89A0-AE6FDA518762}"/>
              </a:ext>
            </a:extLst>
          </p:cNvPr>
          <p:cNvSpPr>
            <a:spLocks noGrp="1"/>
          </p:cNvSpPr>
          <p:nvPr>
            <p:ph type="pic" sz="quarter" idx="13"/>
          </p:nvPr>
        </p:nvSpPr>
        <p:spPr>
          <a:xfrm>
            <a:off x="358588" y="4576769"/>
            <a:ext cx="2743200" cy="1828800"/>
          </a:xfrm>
        </p:spPr>
        <p:txBody>
          <a:bodyPr/>
          <a:lstStyle/>
          <a:p>
            <a:endParaRPr lang="en-US"/>
          </a:p>
        </p:txBody>
      </p:sp>
      <p:sp>
        <p:nvSpPr>
          <p:cNvPr id="13" name="Picture Placeholder 4">
            <a:extLst>
              <a:ext uri="{FF2B5EF4-FFF2-40B4-BE49-F238E27FC236}">
                <a16:creationId xmlns:a16="http://schemas.microsoft.com/office/drawing/2014/main" id="{5ECA026C-472A-4D93-A52C-086114DF68C2}"/>
              </a:ext>
            </a:extLst>
          </p:cNvPr>
          <p:cNvSpPr>
            <a:spLocks noGrp="1"/>
          </p:cNvSpPr>
          <p:nvPr>
            <p:ph type="pic" sz="quarter" idx="15"/>
          </p:nvPr>
        </p:nvSpPr>
        <p:spPr>
          <a:xfrm>
            <a:off x="358588" y="402231"/>
            <a:ext cx="2743200" cy="1828800"/>
          </a:xfrm>
        </p:spPr>
        <p:txBody>
          <a:bodyPr/>
          <a:lstStyle/>
          <a:p>
            <a:endParaRPr lang="en-US"/>
          </a:p>
        </p:txBody>
      </p:sp>
      <p:pic>
        <p:nvPicPr>
          <p:cNvPr id="15" name="Picture 14">
            <a:extLst>
              <a:ext uri="{FF2B5EF4-FFF2-40B4-BE49-F238E27FC236}">
                <a16:creationId xmlns:a16="http://schemas.microsoft.com/office/drawing/2014/main" id="{9EC0002D-887A-441F-852F-99528143F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6552" y="399425"/>
            <a:ext cx="7506924" cy="676340"/>
          </a:xfrm>
          <a:prstGeom prst="rect">
            <a:avLst/>
          </a:prstGeom>
        </p:spPr>
      </p:pic>
      <p:cxnSp>
        <p:nvCxnSpPr>
          <p:cNvPr id="16" name="Straight Connector 15">
            <a:extLst>
              <a:ext uri="{FF2B5EF4-FFF2-40B4-BE49-F238E27FC236}">
                <a16:creationId xmlns:a16="http://schemas.microsoft.com/office/drawing/2014/main" id="{E27F3C5F-A2E8-4BF2-88B8-B1A89271FCAE}"/>
              </a:ext>
            </a:extLst>
          </p:cNvPr>
          <p:cNvCxnSpPr>
            <a:cxnSpLocks/>
          </p:cNvCxnSpPr>
          <p:nvPr userDrawn="1"/>
        </p:nvCxnSpPr>
        <p:spPr>
          <a:xfrm>
            <a:off x="3796552" y="4449033"/>
            <a:ext cx="7506924" cy="0"/>
          </a:xfrm>
          <a:prstGeom prst="line">
            <a:avLst/>
          </a:prstGeom>
          <a:ln w="57150">
            <a:solidFill>
              <a:srgbClr val="FFE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1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B3DD3F-0533-4539-A901-CB491879DF5F}"/>
              </a:ext>
            </a:extLst>
          </p:cNvPr>
          <p:cNvSpPr/>
          <p:nvPr userDrawn="1"/>
        </p:nvSpPr>
        <p:spPr>
          <a:xfrm>
            <a:off x="0" y="0"/>
            <a:ext cx="12192000" cy="6858000"/>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546847" y="5324411"/>
            <a:ext cx="6488703" cy="1101967"/>
          </a:xfrm>
        </p:spPr>
        <p:txBody>
          <a:bodyPr anchor="ctr" anchorCtr="0">
            <a:normAutofit/>
          </a:bodyPr>
          <a:lstStyle>
            <a:lvl1pPr marL="0" indent="0" algn="ctr">
              <a:buNone/>
              <a:defRPr sz="320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9" name="Picture 8">
            <a:extLst>
              <a:ext uri="{FF2B5EF4-FFF2-40B4-BE49-F238E27FC236}">
                <a16:creationId xmlns:a16="http://schemas.microsoft.com/office/drawing/2014/main" id="{97CC03FE-8F6D-45AC-852A-689121359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006" y="3225668"/>
            <a:ext cx="2421464" cy="2550476"/>
          </a:xfrm>
          <a:prstGeom prst="rect">
            <a:avLst/>
          </a:prstGeom>
        </p:spPr>
      </p:pic>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546847" y="2594756"/>
            <a:ext cx="6484508" cy="1866406"/>
          </a:xfrm>
        </p:spPr>
        <p:txBody>
          <a:bodyPr anchor="ctr" anchorCtr="0">
            <a:normAutofit/>
          </a:bodyPr>
          <a:lstStyle>
            <a:lvl1pPr marL="0" indent="0" algn="ctr">
              <a:lnSpc>
                <a:spcPct val="108000"/>
              </a:lnSpc>
              <a:buNone/>
              <a:defRPr sz="6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a:p>
        </p:txBody>
      </p:sp>
      <p:sp>
        <p:nvSpPr>
          <p:cNvPr id="10" name="Picture Placeholder 4">
            <a:extLst>
              <a:ext uri="{FF2B5EF4-FFF2-40B4-BE49-F238E27FC236}">
                <a16:creationId xmlns:a16="http://schemas.microsoft.com/office/drawing/2014/main" id="{183AE044-AF8B-42AE-9256-CB3EF349DC3A}"/>
              </a:ext>
            </a:extLst>
          </p:cNvPr>
          <p:cNvSpPr>
            <a:spLocks noGrp="1"/>
          </p:cNvSpPr>
          <p:nvPr>
            <p:ph type="pic" sz="quarter" idx="12"/>
          </p:nvPr>
        </p:nvSpPr>
        <p:spPr>
          <a:xfrm>
            <a:off x="3209364" y="189399"/>
            <a:ext cx="2743200" cy="1828800"/>
          </a:xfrm>
        </p:spPr>
        <p:txBody>
          <a:bodyPr/>
          <a:lstStyle/>
          <a:p>
            <a:endParaRPr lang="en-US"/>
          </a:p>
        </p:txBody>
      </p:sp>
      <p:sp>
        <p:nvSpPr>
          <p:cNvPr id="11" name="Picture Placeholder 4">
            <a:extLst>
              <a:ext uri="{FF2B5EF4-FFF2-40B4-BE49-F238E27FC236}">
                <a16:creationId xmlns:a16="http://schemas.microsoft.com/office/drawing/2014/main" id="{65F6F963-BA26-4D4A-89A0-AE6FDA518762}"/>
              </a:ext>
            </a:extLst>
          </p:cNvPr>
          <p:cNvSpPr>
            <a:spLocks noGrp="1"/>
          </p:cNvSpPr>
          <p:nvPr>
            <p:ph type="pic" sz="quarter" idx="13"/>
          </p:nvPr>
        </p:nvSpPr>
        <p:spPr>
          <a:xfrm>
            <a:off x="6203576" y="201706"/>
            <a:ext cx="2743200" cy="1828800"/>
          </a:xfrm>
        </p:spPr>
        <p:txBody>
          <a:bodyPr/>
          <a:lstStyle/>
          <a:p>
            <a:endParaRPr lang="en-US"/>
          </a:p>
        </p:txBody>
      </p:sp>
      <p:sp>
        <p:nvSpPr>
          <p:cNvPr id="12" name="Picture Placeholder 4">
            <a:extLst>
              <a:ext uri="{FF2B5EF4-FFF2-40B4-BE49-F238E27FC236}">
                <a16:creationId xmlns:a16="http://schemas.microsoft.com/office/drawing/2014/main" id="{536691A8-3D9C-4F17-88EE-4AA62F691D42}"/>
              </a:ext>
            </a:extLst>
          </p:cNvPr>
          <p:cNvSpPr>
            <a:spLocks noGrp="1"/>
          </p:cNvSpPr>
          <p:nvPr>
            <p:ph type="pic" sz="quarter" idx="14"/>
          </p:nvPr>
        </p:nvSpPr>
        <p:spPr>
          <a:xfrm>
            <a:off x="9197788" y="201706"/>
            <a:ext cx="2743200" cy="1828800"/>
          </a:xfrm>
        </p:spPr>
        <p:txBody>
          <a:bodyPr/>
          <a:lstStyle/>
          <a:p>
            <a:endParaRPr lang="en-US"/>
          </a:p>
        </p:txBody>
      </p:sp>
      <p:sp>
        <p:nvSpPr>
          <p:cNvPr id="13" name="Picture Placeholder 4">
            <a:extLst>
              <a:ext uri="{FF2B5EF4-FFF2-40B4-BE49-F238E27FC236}">
                <a16:creationId xmlns:a16="http://schemas.microsoft.com/office/drawing/2014/main" id="{5ECA026C-472A-4D93-A52C-086114DF68C2}"/>
              </a:ext>
            </a:extLst>
          </p:cNvPr>
          <p:cNvSpPr>
            <a:spLocks noGrp="1"/>
          </p:cNvSpPr>
          <p:nvPr>
            <p:ph type="pic" sz="quarter" idx="15"/>
          </p:nvPr>
        </p:nvSpPr>
        <p:spPr>
          <a:xfrm>
            <a:off x="251012" y="201706"/>
            <a:ext cx="2743200" cy="1828800"/>
          </a:xfrm>
        </p:spPr>
        <p:txBody>
          <a:bodyPr/>
          <a:lstStyle/>
          <a:p>
            <a:endParaRPr lang="en-US"/>
          </a:p>
        </p:txBody>
      </p:sp>
      <p:cxnSp>
        <p:nvCxnSpPr>
          <p:cNvPr id="15" name="Straight Connector 14">
            <a:extLst>
              <a:ext uri="{FF2B5EF4-FFF2-40B4-BE49-F238E27FC236}">
                <a16:creationId xmlns:a16="http://schemas.microsoft.com/office/drawing/2014/main" id="{C4601DA2-63F1-4FDC-A315-C8A97BC76BEB}"/>
              </a:ext>
            </a:extLst>
          </p:cNvPr>
          <p:cNvCxnSpPr>
            <a:cxnSpLocks/>
          </p:cNvCxnSpPr>
          <p:nvPr userDrawn="1"/>
        </p:nvCxnSpPr>
        <p:spPr>
          <a:xfrm>
            <a:off x="546847" y="4892786"/>
            <a:ext cx="6488703" cy="0"/>
          </a:xfrm>
          <a:prstGeom prst="line">
            <a:avLst/>
          </a:prstGeom>
          <a:ln w="57150">
            <a:solidFill>
              <a:srgbClr val="FFE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8" name="Picture 7" descr="A large tree in front of a building&#10;&#10;Description generated with very high confidence">
            <a:extLst>
              <a:ext uri="{FF2B5EF4-FFF2-40B4-BE49-F238E27FC236}">
                <a16:creationId xmlns:a16="http://schemas.microsoft.com/office/drawing/2014/main" id="{B4895E49-3E5C-4902-8695-B4CDE10CAF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32" t="28895"/>
          <a:stretch/>
        </p:blipFill>
        <p:spPr>
          <a:xfrm>
            <a:off x="-7396" y="-23232"/>
            <a:ext cx="12199396" cy="6885406"/>
          </a:xfrm>
          <a:prstGeom prst="rect">
            <a:avLst/>
          </a:prstGeom>
        </p:spPr>
      </p:pic>
      <p:sp>
        <p:nvSpPr>
          <p:cNvPr id="10" name="Rectangle 9">
            <a:extLst>
              <a:ext uri="{FF2B5EF4-FFF2-40B4-BE49-F238E27FC236}">
                <a16:creationId xmlns:a16="http://schemas.microsoft.com/office/drawing/2014/main" id="{998CA1A5-3B85-44C7-8720-B4D538FF0751}"/>
              </a:ext>
            </a:extLst>
          </p:cNvPr>
          <p:cNvSpPr/>
          <p:nvPr userDrawn="1"/>
        </p:nvSpPr>
        <p:spPr bwMode="auto">
          <a:xfrm>
            <a:off x="6096000" y="1295400"/>
            <a:ext cx="6096000" cy="3429000"/>
          </a:xfrm>
          <a:prstGeom prst="rect">
            <a:avLst/>
          </a:prstGeom>
          <a:solidFill>
            <a:srgbClr val="4B9CD3">
              <a:alpha val="93000"/>
            </a:srgb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6559344" y="2305237"/>
            <a:ext cx="5169312" cy="1253410"/>
          </a:xfrm>
        </p:spPr>
        <p:txBody>
          <a:bodyPr anchor="ctr" anchorCtr="0">
            <a:normAutofit/>
          </a:bodyPr>
          <a:lstStyle>
            <a:lvl1pPr marL="0" indent="0" algn="ctr">
              <a:lnSpc>
                <a:spcPct val="108000"/>
              </a:lnSpc>
              <a:buNone/>
              <a:defRPr sz="4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a:p>
        </p:txBody>
      </p:sp>
      <p:cxnSp>
        <p:nvCxnSpPr>
          <p:cNvPr id="4" name="Straight Connector 3">
            <a:extLst>
              <a:ext uri="{FF2B5EF4-FFF2-40B4-BE49-F238E27FC236}">
                <a16:creationId xmlns:a16="http://schemas.microsoft.com/office/drawing/2014/main" id="{DCDEC330-ED93-4C95-9D93-A716A377FB4F}"/>
              </a:ext>
            </a:extLst>
          </p:cNvPr>
          <p:cNvCxnSpPr>
            <a:cxnSpLocks/>
          </p:cNvCxnSpPr>
          <p:nvPr userDrawn="1"/>
        </p:nvCxnSpPr>
        <p:spPr>
          <a:xfrm>
            <a:off x="6559344" y="2165274"/>
            <a:ext cx="5169312" cy="0"/>
          </a:xfrm>
          <a:prstGeom prst="line">
            <a:avLst/>
          </a:prstGeom>
          <a:ln w="38100">
            <a:solidFill>
              <a:srgbClr val="FFEA54"/>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6559344" y="3838575"/>
            <a:ext cx="5169312" cy="657222"/>
          </a:xfrm>
        </p:spPr>
        <p:txBody>
          <a:bodyPr anchor="ctr" anchorCtr="0">
            <a:normAutofit/>
          </a:bodyPr>
          <a:lstStyle>
            <a:lvl1pPr marL="0" indent="0" algn="ctr">
              <a:buNone/>
              <a:defRPr sz="240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11" name="Picture 10">
            <a:extLst>
              <a:ext uri="{FF2B5EF4-FFF2-40B4-BE49-F238E27FC236}">
                <a16:creationId xmlns:a16="http://schemas.microsoft.com/office/drawing/2014/main" id="{1D3A672A-2424-40DD-B8FC-DED62DE288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9344" y="1530677"/>
            <a:ext cx="5169312" cy="465732"/>
          </a:xfrm>
          <a:prstGeom prst="rect">
            <a:avLst/>
          </a:prstGeom>
        </p:spPr>
      </p:pic>
      <p:cxnSp>
        <p:nvCxnSpPr>
          <p:cNvPr id="12" name="Straight Connector 11">
            <a:extLst>
              <a:ext uri="{FF2B5EF4-FFF2-40B4-BE49-F238E27FC236}">
                <a16:creationId xmlns:a16="http://schemas.microsoft.com/office/drawing/2014/main" id="{35EE5B3D-EE3A-4C85-B6A3-8713BF726B72}"/>
              </a:ext>
            </a:extLst>
          </p:cNvPr>
          <p:cNvCxnSpPr>
            <a:cxnSpLocks/>
          </p:cNvCxnSpPr>
          <p:nvPr userDrawn="1"/>
        </p:nvCxnSpPr>
        <p:spPr>
          <a:xfrm>
            <a:off x="8182535" y="3685165"/>
            <a:ext cx="1922930" cy="0"/>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8020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6D93F5-0F1C-4BF0-A9AF-E75557E5BFF0}"/>
              </a:ext>
            </a:extLst>
          </p:cNvPr>
          <p:cNvSpPr>
            <a:spLocks noGrp="1"/>
          </p:cNvSpPr>
          <p:nvPr>
            <p:ph type="pic" sz="quarter" idx="11"/>
          </p:nvPr>
        </p:nvSpPr>
        <p:spPr>
          <a:xfrm>
            <a:off x="0" y="0"/>
            <a:ext cx="8182533" cy="6858000"/>
          </a:xfrm>
        </p:spPr>
        <p:txBody>
          <a:bodyPr/>
          <a:lstStyle/>
          <a:p>
            <a:endParaRPr lang="en-US"/>
          </a:p>
        </p:txBody>
      </p:sp>
      <p:sp>
        <p:nvSpPr>
          <p:cNvPr id="6" name="Rectangle 5">
            <a:extLst>
              <a:ext uri="{FF2B5EF4-FFF2-40B4-BE49-F238E27FC236}">
                <a16:creationId xmlns:a16="http://schemas.microsoft.com/office/drawing/2014/main" id="{3DB7C110-3E25-475A-9662-7CA1353FDFD3}"/>
              </a:ext>
            </a:extLst>
          </p:cNvPr>
          <p:cNvSpPr/>
          <p:nvPr userDrawn="1"/>
        </p:nvSpPr>
        <p:spPr>
          <a:xfrm>
            <a:off x="0" y="5983941"/>
            <a:ext cx="12192000" cy="8740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8CA1A5-3B85-44C7-8720-B4D538FF0751}"/>
              </a:ext>
            </a:extLst>
          </p:cNvPr>
          <p:cNvSpPr/>
          <p:nvPr userDrawn="1"/>
        </p:nvSpPr>
        <p:spPr bwMode="auto">
          <a:xfrm>
            <a:off x="8198032" y="0"/>
            <a:ext cx="4009466" cy="6858000"/>
          </a:xfrm>
          <a:prstGeom prst="rect">
            <a:avLst/>
          </a:prstGeom>
          <a:solidFill>
            <a:srgbClr val="4B9CD3">
              <a:alpha val="93000"/>
            </a:srgbClr>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4" name="Text Placeholder 13">
            <a:extLst>
              <a:ext uri="{FF2B5EF4-FFF2-40B4-BE49-F238E27FC236}">
                <a16:creationId xmlns:a16="http://schemas.microsoft.com/office/drawing/2014/main" id="{8060BD4A-2D7D-47F5-83A3-300B0984DA8F}"/>
              </a:ext>
            </a:extLst>
          </p:cNvPr>
          <p:cNvSpPr>
            <a:spLocks noGrp="1"/>
          </p:cNvSpPr>
          <p:nvPr>
            <p:ph type="body" sz="quarter" idx="10"/>
          </p:nvPr>
        </p:nvSpPr>
        <p:spPr>
          <a:xfrm>
            <a:off x="8670627" y="2802294"/>
            <a:ext cx="3064277" cy="2200293"/>
          </a:xfrm>
        </p:spPr>
        <p:txBody>
          <a:bodyPr anchor="ctr" anchorCtr="0">
            <a:normAutofit/>
          </a:bodyPr>
          <a:lstStyle>
            <a:lvl1pPr marL="0" indent="0" algn="ctr">
              <a:lnSpc>
                <a:spcPct val="108000"/>
              </a:lnSpc>
              <a:buNone/>
              <a:defRPr sz="4000" b="1">
                <a:solidFill>
                  <a:schemeClr val="bg1"/>
                </a:solidFill>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endParaRPr lang="en-US"/>
          </a:p>
        </p:txBody>
      </p:sp>
      <p:cxnSp>
        <p:nvCxnSpPr>
          <p:cNvPr id="4" name="Straight Connector 3">
            <a:extLst>
              <a:ext uri="{FF2B5EF4-FFF2-40B4-BE49-F238E27FC236}">
                <a16:creationId xmlns:a16="http://schemas.microsoft.com/office/drawing/2014/main" id="{DCDEC330-ED93-4C95-9D93-A716A377FB4F}"/>
              </a:ext>
            </a:extLst>
          </p:cNvPr>
          <p:cNvCxnSpPr>
            <a:cxnSpLocks/>
          </p:cNvCxnSpPr>
          <p:nvPr userDrawn="1"/>
        </p:nvCxnSpPr>
        <p:spPr>
          <a:xfrm>
            <a:off x="9110200" y="2646801"/>
            <a:ext cx="2185130" cy="0"/>
          </a:xfrm>
          <a:prstGeom prst="line">
            <a:avLst/>
          </a:prstGeom>
          <a:ln w="38100">
            <a:solidFill>
              <a:srgbClr val="FFEA54"/>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0C3A33D-47CF-4DBF-AE11-CD92AC5003E8}"/>
              </a:ext>
            </a:extLst>
          </p:cNvPr>
          <p:cNvSpPr>
            <a:spLocks noGrp="1"/>
          </p:cNvSpPr>
          <p:nvPr>
            <p:ph type="subTitle" idx="1"/>
          </p:nvPr>
        </p:nvSpPr>
        <p:spPr>
          <a:xfrm>
            <a:off x="8679286" y="5326718"/>
            <a:ext cx="3046958" cy="1207155"/>
          </a:xfrm>
        </p:spPr>
        <p:txBody>
          <a:bodyPr anchor="ctr" anchorCtr="0">
            <a:normAutofit/>
          </a:bodyPr>
          <a:lstStyle>
            <a:lvl1pPr marL="0" indent="0" algn="ctr">
              <a:buNone/>
              <a:defRPr sz="2400">
                <a:solidFill>
                  <a:schemeClr val="bg1"/>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13" name="Picture 12">
            <a:extLst>
              <a:ext uri="{FF2B5EF4-FFF2-40B4-BE49-F238E27FC236}">
                <a16:creationId xmlns:a16="http://schemas.microsoft.com/office/drawing/2014/main" id="{4EDA8E9F-8A4A-4D4C-98B7-5A85571C41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7774" y="324125"/>
            <a:ext cx="1949982" cy="2053874"/>
          </a:xfrm>
          <a:prstGeom prst="rect">
            <a:avLst/>
          </a:prstGeom>
        </p:spPr>
      </p:pic>
      <p:cxnSp>
        <p:nvCxnSpPr>
          <p:cNvPr id="15" name="Straight Connector 14">
            <a:extLst>
              <a:ext uri="{FF2B5EF4-FFF2-40B4-BE49-F238E27FC236}">
                <a16:creationId xmlns:a16="http://schemas.microsoft.com/office/drawing/2014/main" id="{1FC21FF4-B599-4BB2-8AE7-CE61EA78F201}"/>
              </a:ext>
            </a:extLst>
          </p:cNvPr>
          <p:cNvCxnSpPr>
            <a:cxnSpLocks/>
          </p:cNvCxnSpPr>
          <p:nvPr userDrawn="1"/>
        </p:nvCxnSpPr>
        <p:spPr>
          <a:xfrm>
            <a:off x="9110200" y="5167828"/>
            <a:ext cx="2185130" cy="0"/>
          </a:xfrm>
          <a:prstGeom prst="line">
            <a:avLst/>
          </a:prstGeom>
          <a:ln w="38100">
            <a:solidFill>
              <a:srgbClr val="FFE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47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77FC-A694-48B9-B0FF-D5526835222D}"/>
              </a:ext>
            </a:extLst>
          </p:cNvPr>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09895C8-2DEE-4C01-8C39-98937D8E76D6}"/>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162017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5B30-EF3E-4308-9ECD-209876F7E238}"/>
              </a:ext>
            </a:extLst>
          </p:cNvPr>
          <p:cNvSpPr>
            <a:spLocks noGrp="1"/>
          </p:cNvSpPr>
          <p:nvPr>
            <p:ph type="title"/>
          </p:nvPr>
        </p:nvSpPr>
        <p:spPr>
          <a:xfrm>
            <a:off x="831850" y="12525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49F17-BEF1-497C-9345-E2CBC35E354F}"/>
              </a:ext>
            </a:extLst>
          </p:cNvPr>
          <p:cNvSpPr>
            <a:spLocks noGrp="1"/>
          </p:cNvSpPr>
          <p:nvPr>
            <p:ph type="body" idx="1"/>
          </p:nvPr>
        </p:nvSpPr>
        <p:spPr>
          <a:xfrm>
            <a:off x="831850" y="41322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285421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BA81-FD21-48BB-90F1-BC85BB95B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27D30-490E-44E8-96A6-8234F8A4AB0A}"/>
              </a:ext>
            </a:extLst>
          </p:cNvPr>
          <p:cNvSpPr>
            <a:spLocks noGrp="1"/>
          </p:cNvSpPr>
          <p:nvPr>
            <p:ph sz="half" idx="1"/>
          </p:nvPr>
        </p:nvSpPr>
        <p:spPr>
          <a:xfrm>
            <a:off x="838200" y="1825625"/>
            <a:ext cx="5181600" cy="4089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7E830-D913-4913-9C44-AC4302EE7B91}"/>
              </a:ext>
            </a:extLst>
          </p:cNvPr>
          <p:cNvSpPr>
            <a:spLocks noGrp="1"/>
          </p:cNvSpPr>
          <p:nvPr>
            <p:ph sz="half" idx="2"/>
          </p:nvPr>
        </p:nvSpPr>
        <p:spPr>
          <a:xfrm>
            <a:off x="6172200" y="1825625"/>
            <a:ext cx="5181600" cy="4089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7843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36053-7B17-44F8-91CD-B6879CD7F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5DEA8600-6C4B-4C69-B15F-EDB2CB694041}"/>
              </a:ext>
            </a:extLst>
          </p:cNvPr>
          <p:cNvSpPr>
            <a:spLocks noGrp="1"/>
          </p:cNvSpPr>
          <p:nvPr>
            <p:ph type="body" idx="1"/>
          </p:nvPr>
        </p:nvSpPr>
        <p:spPr>
          <a:xfrm>
            <a:off x="838200" y="1825625"/>
            <a:ext cx="10515600" cy="40608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9E0BEB8-20F7-4AB6-B1D6-DDA83B436E32}"/>
              </a:ext>
            </a:extLst>
          </p:cNvPr>
          <p:cNvSpPr/>
          <p:nvPr userDrawn="1"/>
        </p:nvSpPr>
        <p:spPr>
          <a:xfrm>
            <a:off x="0" y="6176963"/>
            <a:ext cx="12192000" cy="681037"/>
          </a:xfrm>
          <a:prstGeom prst="rect">
            <a:avLst/>
          </a:prstGeom>
          <a:solidFill>
            <a:srgbClr val="4B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9C6C441-F8E8-442D-BB22-0643AA79BE5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273068"/>
            <a:ext cx="5108458" cy="460249"/>
          </a:xfrm>
          <a:prstGeom prst="rect">
            <a:avLst/>
          </a:prstGeom>
        </p:spPr>
      </p:pic>
      <p:sp>
        <p:nvSpPr>
          <p:cNvPr id="6" name="Rectangle 5">
            <a:extLst>
              <a:ext uri="{FF2B5EF4-FFF2-40B4-BE49-F238E27FC236}">
                <a16:creationId xmlns:a16="http://schemas.microsoft.com/office/drawing/2014/main" id="{7A5B1417-4E20-4E0A-9694-2859594BC50A}"/>
              </a:ext>
            </a:extLst>
          </p:cNvPr>
          <p:cNvSpPr/>
          <p:nvPr userDrawn="1"/>
        </p:nvSpPr>
        <p:spPr>
          <a:xfrm>
            <a:off x="1" y="6178062"/>
            <a:ext cx="335899" cy="679938"/>
          </a:xfrm>
          <a:prstGeom prst="rect">
            <a:avLst/>
          </a:prstGeom>
          <a:solidFill>
            <a:srgbClr val="118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68A721-71FC-44FF-902D-0A02724AD96A}"/>
              </a:ext>
            </a:extLst>
          </p:cNvPr>
          <p:cNvSpPr/>
          <p:nvPr userDrawn="1"/>
        </p:nvSpPr>
        <p:spPr>
          <a:xfrm flipH="1">
            <a:off x="335901" y="6178062"/>
            <a:ext cx="45720" cy="679938"/>
          </a:xfrm>
          <a:prstGeom prst="rect">
            <a:avLst/>
          </a:prstGeom>
          <a:solidFill>
            <a:srgbClr val="FF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9327777" y="6334918"/>
            <a:ext cx="2743200" cy="365125"/>
          </a:xfrm>
          <a:prstGeom prst="rect">
            <a:avLst/>
          </a:prstGeom>
        </p:spPr>
        <p:txBody>
          <a:bodyPr vert="horz" lIns="91440" tIns="45720" rIns="91440" bIns="45720" rtlCol="0" anchor="ctr"/>
          <a:lstStyle>
            <a:lvl1pPr algn="r">
              <a:defRPr sz="1200">
                <a:solidFill>
                  <a:schemeClr val="bg1"/>
                </a:solidFill>
              </a:defRPr>
            </a:lvl1pPr>
          </a:lstStyle>
          <a:p>
            <a:fld id="{62F4CBBB-DFC3-40F6-9C6E-E4B7A2CAB3E4}" type="slidenum">
              <a:rPr lang="en-US" smtClean="0"/>
              <a:pPr/>
              <a:t>‹#›</a:t>
            </a:fld>
            <a:endParaRPr lang="en-US"/>
          </a:p>
        </p:txBody>
      </p:sp>
    </p:spTree>
    <p:extLst>
      <p:ext uri="{BB962C8B-B14F-4D97-AF65-F5344CB8AC3E}">
        <p14:creationId xmlns:p14="http://schemas.microsoft.com/office/powerpoint/2010/main" val="58980898"/>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74" r:id="rId3"/>
    <p:sldLayoutId id="2147483676" r:id="rId4"/>
    <p:sldLayoutId id="2147483672" r:id="rId5"/>
    <p:sldLayoutId id="2147483673"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Palatino Linotype" panose="02040502050505030304" pitchFamily="18"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C0BF649-7175-48B4-A8B5-4D9E0FD2B634}"/>
              </a:ext>
            </a:extLst>
          </p:cNvPr>
          <p:cNvSpPr>
            <a:spLocks noGrp="1"/>
          </p:cNvSpPr>
          <p:nvPr>
            <p:ph type="subTitle" idx="1"/>
          </p:nvPr>
        </p:nvSpPr>
        <p:spPr/>
        <p:txBody>
          <a:bodyPr/>
          <a:lstStyle/>
          <a:p>
            <a:r>
              <a:rPr lang="en-US" dirty="0"/>
              <a:t>Matthew C. Simon, MA, GISP</a:t>
            </a:r>
          </a:p>
        </p:txBody>
      </p:sp>
      <p:pic>
        <p:nvPicPr>
          <p:cNvPr id="21" name="Picture Placeholder 20" descr="A group of people around a table&#10;&#10;Description automatically generated">
            <a:extLst>
              <a:ext uri="{FF2B5EF4-FFF2-40B4-BE49-F238E27FC236}">
                <a16:creationId xmlns:a16="http://schemas.microsoft.com/office/drawing/2014/main" id="{2573DDB6-0F78-4128-B20B-84386A3DD4BD}"/>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861" b="9861"/>
          <a:stretch>
            <a:fillRect/>
          </a:stretch>
        </p:blipFill>
        <p:spPr/>
      </p:pic>
      <p:pic>
        <p:nvPicPr>
          <p:cNvPr id="23" name="Picture Placeholder 22" descr="A close up of a device&#10;&#10;Description automatically generated">
            <a:extLst>
              <a:ext uri="{FF2B5EF4-FFF2-40B4-BE49-F238E27FC236}">
                <a16:creationId xmlns:a16="http://schemas.microsoft.com/office/drawing/2014/main" id="{E80E9F65-24D8-40F8-B430-7E2423239E8D}"/>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1257" b="1257"/>
          <a:stretch>
            <a:fillRect/>
          </a:stretch>
        </p:blipFill>
        <p:spPr/>
      </p:pic>
      <p:pic>
        <p:nvPicPr>
          <p:cNvPr id="8" name="Picture Placeholder 7" descr="A close up of a map&#10;&#10;Description automatically generated">
            <a:extLst>
              <a:ext uri="{FF2B5EF4-FFF2-40B4-BE49-F238E27FC236}">
                <a16:creationId xmlns:a16="http://schemas.microsoft.com/office/drawing/2014/main" id="{BF57E43B-B14C-40C8-9C83-CD5D691847A8}"/>
              </a:ext>
            </a:extLst>
          </p:cNvPr>
          <p:cNvPicPr>
            <a:picLocks noChangeAspect="1"/>
          </p:cNvPicPr>
          <p:nvPr/>
        </p:nvPicPr>
        <p:blipFill>
          <a:blip r:embed="rId6" cstate="print">
            <a:extLst>
              <a:ext uri="{28A0092B-C50C-407E-A947-70E740481C1C}">
                <a14:useLocalDpi xmlns:a14="http://schemas.microsoft.com/office/drawing/2010/main" val="0"/>
              </a:ext>
            </a:extLst>
          </a:blip>
          <a:srcRect t="24242" b="24242"/>
          <a:stretch>
            <a:fillRect/>
          </a:stretch>
        </p:blipFill>
        <p:spPr>
          <a:xfrm>
            <a:off x="3209364" y="191335"/>
            <a:ext cx="2743200" cy="1828800"/>
          </a:xfrm>
          <a:prstGeom prst="rect">
            <a:avLst/>
          </a:prstGeom>
        </p:spPr>
      </p:pic>
      <p:pic>
        <p:nvPicPr>
          <p:cNvPr id="13" name="Picture Placeholder 11" descr="A young boy standing in front of a building&#10;&#10;Description automatically generated">
            <a:extLst>
              <a:ext uri="{FF2B5EF4-FFF2-40B4-BE49-F238E27FC236}">
                <a16:creationId xmlns:a16="http://schemas.microsoft.com/office/drawing/2014/main" id="{D3C6431D-548D-4EC7-9FBB-4BB1275DF392}"/>
              </a:ext>
            </a:extLst>
          </p:cNvPr>
          <p:cNvPicPr>
            <a:picLocks noChangeAspect="1"/>
          </p:cNvPicPr>
          <p:nvPr/>
        </p:nvPicPr>
        <p:blipFill>
          <a:blip r:embed="rId7" cstate="print">
            <a:extLst>
              <a:ext uri="{28A0092B-C50C-407E-A947-70E740481C1C}">
                <a14:useLocalDpi xmlns:a14="http://schemas.microsoft.com/office/drawing/2010/main" val="0"/>
              </a:ext>
            </a:extLst>
          </a:blip>
          <a:srcRect t="5556" b="5556"/>
          <a:stretch>
            <a:fillRect/>
          </a:stretch>
        </p:blipFill>
        <p:spPr>
          <a:xfrm>
            <a:off x="251012" y="201706"/>
            <a:ext cx="2743200" cy="1828800"/>
          </a:xfrm>
          <a:prstGeom prst="rect">
            <a:avLst/>
          </a:prstGeom>
        </p:spPr>
      </p:pic>
      <p:sp>
        <p:nvSpPr>
          <p:cNvPr id="7" name="Text Placeholder 6">
            <a:extLst>
              <a:ext uri="{FF2B5EF4-FFF2-40B4-BE49-F238E27FC236}">
                <a16:creationId xmlns:a16="http://schemas.microsoft.com/office/drawing/2014/main" id="{A3DBCFE4-B587-4BCA-B0AB-6731EDDA3D83}"/>
              </a:ext>
            </a:extLst>
          </p:cNvPr>
          <p:cNvSpPr>
            <a:spLocks noGrp="1"/>
          </p:cNvSpPr>
          <p:nvPr>
            <p:ph type="body" sz="quarter" idx="10"/>
          </p:nvPr>
        </p:nvSpPr>
        <p:spPr/>
        <p:txBody>
          <a:bodyPr/>
          <a:lstStyle/>
          <a:p>
            <a:r>
              <a:rPr lang="en-US"/>
              <a:t>Collect SMART</a:t>
            </a:r>
          </a:p>
          <a:p>
            <a:r>
              <a:rPr lang="en-US" sz="2000"/>
              <a:t>Survey Management and Response Tools</a:t>
            </a:r>
          </a:p>
        </p:txBody>
      </p:sp>
    </p:spTree>
    <p:custDataLst>
      <p:tags r:id="rId1"/>
    </p:custDataLst>
    <p:extLst>
      <p:ext uri="{BB962C8B-B14F-4D97-AF65-F5344CB8AC3E}">
        <p14:creationId xmlns:p14="http://schemas.microsoft.com/office/powerpoint/2010/main" val="352722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6B13-B8DE-4C9C-9A91-9105910E2B9C}"/>
              </a:ext>
            </a:extLst>
          </p:cNvPr>
          <p:cNvSpPr>
            <a:spLocks noGrp="1"/>
          </p:cNvSpPr>
          <p:nvPr>
            <p:ph type="title"/>
          </p:nvPr>
        </p:nvSpPr>
        <p:spPr/>
        <p:txBody>
          <a:bodyPr/>
          <a:lstStyle/>
          <a:p>
            <a:r>
              <a:rPr lang="en-US" dirty="0"/>
              <a:t>What’s the Need?</a:t>
            </a:r>
          </a:p>
        </p:txBody>
      </p:sp>
      <p:sp>
        <p:nvSpPr>
          <p:cNvPr id="3" name="Content Placeholder 2">
            <a:extLst>
              <a:ext uri="{FF2B5EF4-FFF2-40B4-BE49-F238E27FC236}">
                <a16:creationId xmlns:a16="http://schemas.microsoft.com/office/drawing/2014/main" id="{07157BA3-DAB0-4C81-A434-A318227827B3}"/>
              </a:ext>
            </a:extLst>
          </p:cNvPr>
          <p:cNvSpPr>
            <a:spLocks noGrp="1"/>
          </p:cNvSpPr>
          <p:nvPr>
            <p:ph idx="1"/>
          </p:nvPr>
        </p:nvSpPr>
        <p:spPr/>
        <p:txBody>
          <a:bodyPr/>
          <a:lstStyle/>
          <a:p>
            <a:r>
              <a:rPr lang="en-US" dirty="0"/>
              <a:t>Reliable high-quality primary data about communities</a:t>
            </a:r>
          </a:p>
          <a:p>
            <a:endParaRPr lang="en-US" dirty="0"/>
          </a:p>
          <a:p>
            <a:r>
              <a:rPr lang="en-US" dirty="0"/>
              <a:t>Sampling expertise</a:t>
            </a:r>
          </a:p>
          <a:p>
            <a:pPr marL="0" indent="0">
              <a:buNone/>
            </a:pPr>
            <a:endParaRPr lang="en-US" dirty="0"/>
          </a:p>
          <a:p>
            <a:r>
              <a:rPr lang="en-US" dirty="0"/>
              <a:t>Affordability </a:t>
            </a:r>
          </a:p>
          <a:p>
            <a:endParaRPr lang="en-US" dirty="0"/>
          </a:p>
        </p:txBody>
      </p:sp>
      <p:sp>
        <p:nvSpPr>
          <p:cNvPr id="4" name="Slide Number Placeholder 3">
            <a:extLst>
              <a:ext uri="{FF2B5EF4-FFF2-40B4-BE49-F238E27FC236}">
                <a16:creationId xmlns:a16="http://schemas.microsoft.com/office/drawing/2014/main" id="{821FF84E-DC8A-4E2F-B1EB-7A89C4422928}"/>
              </a:ext>
            </a:extLst>
          </p:cNvPr>
          <p:cNvSpPr>
            <a:spLocks noGrp="1"/>
          </p:cNvSpPr>
          <p:nvPr>
            <p:ph type="sldNum" sz="quarter" idx="4"/>
          </p:nvPr>
        </p:nvSpPr>
        <p:spPr/>
        <p:txBody>
          <a:bodyPr/>
          <a:lstStyle/>
          <a:p>
            <a:fld id="{62F4CBBB-DFC3-40F6-9C6E-E4B7A2CAB3E4}" type="slidenum">
              <a:rPr lang="en-US" smtClean="0"/>
              <a:pPr/>
              <a:t>2</a:t>
            </a:fld>
            <a:endParaRPr lang="en-US"/>
          </a:p>
        </p:txBody>
      </p:sp>
    </p:spTree>
    <p:extLst>
      <p:ext uri="{BB962C8B-B14F-4D97-AF65-F5344CB8AC3E}">
        <p14:creationId xmlns:p14="http://schemas.microsoft.com/office/powerpoint/2010/main" val="403011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2DA1-C93B-4C32-980B-4C601CE5DE32}"/>
              </a:ext>
            </a:extLst>
          </p:cNvPr>
          <p:cNvSpPr>
            <a:spLocks noGrp="1"/>
          </p:cNvSpPr>
          <p:nvPr>
            <p:ph type="title"/>
          </p:nvPr>
        </p:nvSpPr>
        <p:spPr/>
        <p:txBody>
          <a:bodyPr/>
          <a:lstStyle/>
          <a:p>
            <a:r>
              <a:rPr lang="en-US"/>
              <a:t>Overview</a:t>
            </a:r>
          </a:p>
        </p:txBody>
      </p:sp>
      <p:sp>
        <p:nvSpPr>
          <p:cNvPr id="4" name="Slide Number Placeholder 3">
            <a:extLst>
              <a:ext uri="{FF2B5EF4-FFF2-40B4-BE49-F238E27FC236}">
                <a16:creationId xmlns:a16="http://schemas.microsoft.com/office/drawing/2014/main" id="{1800EFB6-DD92-4CD7-A821-4FEE666F0279}"/>
              </a:ext>
            </a:extLst>
          </p:cNvPr>
          <p:cNvSpPr>
            <a:spLocks noGrp="1"/>
          </p:cNvSpPr>
          <p:nvPr>
            <p:ph type="sldNum" sz="quarter" idx="4"/>
          </p:nvPr>
        </p:nvSpPr>
        <p:spPr/>
        <p:txBody>
          <a:bodyPr/>
          <a:lstStyle/>
          <a:p>
            <a:fld id="{62F4CBBB-DFC3-40F6-9C6E-E4B7A2CAB3E4}" type="slidenum">
              <a:rPr lang="en-US" smtClean="0"/>
              <a:pPr/>
              <a:t>3</a:t>
            </a:fld>
            <a:endParaRPr lang="en-US"/>
          </a:p>
        </p:txBody>
      </p:sp>
      <p:sp>
        <p:nvSpPr>
          <p:cNvPr id="5" name="Content Placeholder 4">
            <a:extLst>
              <a:ext uri="{FF2B5EF4-FFF2-40B4-BE49-F238E27FC236}">
                <a16:creationId xmlns:a16="http://schemas.microsoft.com/office/drawing/2014/main" id="{F599470C-A84D-483F-8DB1-6F3E1BDA2285}"/>
              </a:ext>
            </a:extLst>
          </p:cNvPr>
          <p:cNvSpPr>
            <a:spLocks noGrp="1"/>
          </p:cNvSpPr>
          <p:nvPr>
            <p:ph idx="1"/>
          </p:nvPr>
        </p:nvSpPr>
        <p:spPr>
          <a:xfrm>
            <a:off x="838200" y="1728977"/>
            <a:ext cx="4503057" cy="4060825"/>
          </a:xfrm>
        </p:spPr>
        <p:txBody>
          <a:bodyPr vert="horz" lIns="91440" tIns="45720" rIns="91440" bIns="45720" rtlCol="0" anchor="t">
            <a:normAutofit/>
          </a:bodyPr>
          <a:lstStyle/>
          <a:p>
            <a:r>
              <a:rPr lang="en-US" dirty="0"/>
              <a:t>Allows for rapid collection of community-level data</a:t>
            </a:r>
          </a:p>
          <a:p>
            <a:endParaRPr lang="en-US" sz="2800" dirty="0">
              <a:latin typeface="Segoe UI"/>
              <a:cs typeface="Segoe UI"/>
            </a:endParaRPr>
          </a:p>
          <a:p>
            <a:r>
              <a:rPr lang="en-US" sz="2800" dirty="0">
                <a:latin typeface="Segoe UI"/>
                <a:cs typeface="Segoe UI"/>
              </a:rPr>
              <a:t>Tested in 3500 interviews</a:t>
            </a:r>
          </a:p>
          <a:p>
            <a:endParaRPr lang="en-US" dirty="0">
              <a:latin typeface="Segoe UI"/>
              <a:cs typeface="Segoe UI"/>
            </a:endParaRPr>
          </a:p>
          <a:p>
            <a:r>
              <a:rPr lang="en-US" dirty="0">
                <a:latin typeface="Segoe UI"/>
                <a:cs typeface="Segoe UI"/>
              </a:rPr>
              <a:t>503c Hospitals, LHDs, Emergency </a:t>
            </a:r>
          </a:p>
          <a:p>
            <a:pPr marL="0" indent="0">
              <a:buNone/>
            </a:pPr>
            <a:r>
              <a:rPr lang="en-US" dirty="0">
                <a:latin typeface="Segoe UI"/>
                <a:cs typeface="Segoe UI"/>
              </a:rPr>
              <a:t>   Managers</a:t>
            </a:r>
            <a:endParaRPr lang="en-US" sz="2800" dirty="0">
              <a:latin typeface="Segoe UI"/>
              <a:cs typeface="Segoe UI"/>
            </a:endParaRP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E792795D-EFB3-4352-B03B-88C3C2DBA670}"/>
              </a:ext>
            </a:extLst>
          </p:cNvPr>
          <p:cNvPicPr>
            <a:picLocks noChangeAspect="1"/>
          </p:cNvPicPr>
          <p:nvPr/>
        </p:nvPicPr>
        <p:blipFill>
          <a:blip r:embed="rId3"/>
          <a:stretch>
            <a:fillRect/>
          </a:stretch>
        </p:blipFill>
        <p:spPr>
          <a:xfrm>
            <a:off x="5352073" y="2130045"/>
            <a:ext cx="6416550" cy="3432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3643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2DA1-C93B-4C32-980B-4C601CE5DE32}"/>
              </a:ext>
            </a:extLst>
          </p:cNvPr>
          <p:cNvSpPr>
            <a:spLocks noGrp="1"/>
          </p:cNvSpPr>
          <p:nvPr>
            <p:ph type="title"/>
          </p:nvPr>
        </p:nvSpPr>
        <p:spPr/>
        <p:txBody>
          <a:bodyPr/>
          <a:lstStyle/>
          <a:p>
            <a:r>
              <a:rPr lang="en-US">
                <a:latin typeface="Palatino Linotype"/>
                <a:cs typeface="Segoe UI"/>
              </a:rPr>
              <a:t>Web Application</a:t>
            </a:r>
            <a:endParaRPr lang="en-US" dirty="0"/>
          </a:p>
        </p:txBody>
      </p:sp>
      <p:sp>
        <p:nvSpPr>
          <p:cNvPr id="4" name="Slide Number Placeholder 3">
            <a:extLst>
              <a:ext uri="{FF2B5EF4-FFF2-40B4-BE49-F238E27FC236}">
                <a16:creationId xmlns:a16="http://schemas.microsoft.com/office/drawing/2014/main" id="{1800EFB6-DD92-4CD7-A821-4FEE666F0279}"/>
              </a:ext>
            </a:extLst>
          </p:cNvPr>
          <p:cNvSpPr>
            <a:spLocks noGrp="1"/>
          </p:cNvSpPr>
          <p:nvPr>
            <p:ph type="sldNum" sz="quarter" idx="4"/>
          </p:nvPr>
        </p:nvSpPr>
        <p:spPr/>
        <p:txBody>
          <a:bodyPr/>
          <a:lstStyle/>
          <a:p>
            <a:fld id="{62F4CBBB-DFC3-40F6-9C6E-E4B7A2CAB3E4}" type="slidenum">
              <a:rPr lang="en-US" smtClean="0"/>
              <a:pPr/>
              <a:t>4</a:t>
            </a:fld>
            <a:endParaRPr lang="en-US"/>
          </a:p>
        </p:txBody>
      </p:sp>
      <p:sp>
        <p:nvSpPr>
          <p:cNvPr id="5" name="Content Placeholder 4">
            <a:extLst>
              <a:ext uri="{FF2B5EF4-FFF2-40B4-BE49-F238E27FC236}">
                <a16:creationId xmlns:a16="http://schemas.microsoft.com/office/drawing/2014/main" id="{F599470C-A84D-483F-8DB1-6F3E1BDA2285}"/>
              </a:ext>
            </a:extLst>
          </p:cNvPr>
          <p:cNvSpPr>
            <a:spLocks noGrp="1"/>
          </p:cNvSpPr>
          <p:nvPr>
            <p:ph idx="1"/>
          </p:nvPr>
        </p:nvSpPr>
        <p:spPr>
          <a:xfrm>
            <a:off x="883451" y="2053545"/>
            <a:ext cx="10515600" cy="4060825"/>
          </a:xfrm>
        </p:spPr>
        <p:txBody>
          <a:bodyPr vert="horz" lIns="91440" tIns="45720" rIns="91440" bIns="45720" rtlCol="0" anchor="t">
            <a:normAutofit/>
          </a:bodyPr>
          <a:lstStyle/>
          <a:p>
            <a:r>
              <a:rPr lang="en-US" dirty="0">
                <a:latin typeface="Segoe UI"/>
                <a:cs typeface="Segoe UI"/>
              </a:rPr>
              <a:t>U.S. Census sampling</a:t>
            </a:r>
          </a:p>
          <a:p>
            <a:pPr lvl="1"/>
            <a:r>
              <a:rPr lang="en-US" dirty="0">
                <a:latin typeface="Segoe UI"/>
                <a:cs typeface="Segoe UI"/>
              </a:rPr>
              <a:t>Cluster or simple random</a:t>
            </a:r>
          </a:p>
          <a:p>
            <a:endParaRPr lang="en-US" sz="2800" dirty="0">
              <a:latin typeface="Segoe UI"/>
              <a:cs typeface="Segoe UI"/>
            </a:endParaRPr>
          </a:p>
          <a:p>
            <a:r>
              <a:rPr lang="en-US" dirty="0">
                <a:latin typeface="Segoe UI"/>
                <a:cs typeface="Segoe UI"/>
              </a:rPr>
              <a:t>Project dashboard </a:t>
            </a:r>
          </a:p>
          <a:p>
            <a:endParaRPr lang="en-US" dirty="0">
              <a:latin typeface="Segoe UI"/>
              <a:cs typeface="Segoe UI"/>
            </a:endParaRPr>
          </a:p>
          <a:p>
            <a:r>
              <a:rPr lang="en-US" sz="2800" dirty="0">
                <a:latin typeface="Segoe UI"/>
                <a:cs typeface="Segoe UI"/>
              </a:rPr>
              <a:t>Create surveys</a:t>
            </a:r>
          </a:p>
          <a:p>
            <a:endParaRPr lang="en-US" sz="2800" dirty="0">
              <a:latin typeface="Segoe UI"/>
              <a:cs typeface="Segoe UI"/>
            </a:endParaRP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01E2498D-8C33-4D92-B19A-9A41D4DBDF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05"/>
          <a:stretch/>
        </p:blipFill>
        <p:spPr>
          <a:xfrm>
            <a:off x="5462195" y="1476693"/>
            <a:ext cx="6035040" cy="4274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319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2DA1-C93B-4C32-980B-4C601CE5DE32}"/>
              </a:ext>
            </a:extLst>
          </p:cNvPr>
          <p:cNvSpPr>
            <a:spLocks noGrp="1"/>
          </p:cNvSpPr>
          <p:nvPr>
            <p:ph type="title"/>
          </p:nvPr>
        </p:nvSpPr>
        <p:spPr/>
        <p:txBody>
          <a:bodyPr/>
          <a:lstStyle/>
          <a:p>
            <a:r>
              <a:rPr lang="en-US" dirty="0"/>
              <a:t>Mobile App</a:t>
            </a:r>
          </a:p>
        </p:txBody>
      </p:sp>
      <p:sp>
        <p:nvSpPr>
          <p:cNvPr id="4" name="Slide Number Placeholder 3">
            <a:extLst>
              <a:ext uri="{FF2B5EF4-FFF2-40B4-BE49-F238E27FC236}">
                <a16:creationId xmlns:a16="http://schemas.microsoft.com/office/drawing/2014/main" id="{1800EFB6-DD92-4CD7-A821-4FEE666F0279}"/>
              </a:ext>
            </a:extLst>
          </p:cNvPr>
          <p:cNvSpPr>
            <a:spLocks noGrp="1"/>
          </p:cNvSpPr>
          <p:nvPr>
            <p:ph type="sldNum" sz="quarter" idx="4"/>
          </p:nvPr>
        </p:nvSpPr>
        <p:spPr/>
        <p:txBody>
          <a:bodyPr/>
          <a:lstStyle/>
          <a:p>
            <a:fld id="{62F4CBBB-DFC3-40F6-9C6E-E4B7A2CAB3E4}" type="slidenum">
              <a:rPr lang="en-US" smtClean="0"/>
              <a:pPr/>
              <a:t>5</a:t>
            </a:fld>
            <a:endParaRPr lang="en-US"/>
          </a:p>
        </p:txBody>
      </p:sp>
      <p:sp>
        <p:nvSpPr>
          <p:cNvPr id="5" name="Content Placeholder 4">
            <a:extLst>
              <a:ext uri="{FF2B5EF4-FFF2-40B4-BE49-F238E27FC236}">
                <a16:creationId xmlns:a16="http://schemas.microsoft.com/office/drawing/2014/main" id="{F599470C-A84D-483F-8DB1-6F3E1BDA2285}"/>
              </a:ext>
            </a:extLst>
          </p:cNvPr>
          <p:cNvSpPr>
            <a:spLocks noGrp="1"/>
          </p:cNvSpPr>
          <p:nvPr>
            <p:ph idx="1"/>
          </p:nvPr>
        </p:nvSpPr>
        <p:spPr/>
        <p:txBody>
          <a:bodyPr vert="horz" lIns="91440" tIns="45720" rIns="91440" bIns="45720" rtlCol="0" anchor="t">
            <a:normAutofit/>
          </a:bodyPr>
          <a:lstStyle/>
          <a:p>
            <a:r>
              <a:rPr lang="en-US" sz="2800" dirty="0">
                <a:latin typeface="Segoe UI"/>
                <a:cs typeface="Segoe UI"/>
              </a:rPr>
              <a:t>Epi Info integration</a:t>
            </a:r>
          </a:p>
          <a:p>
            <a:endParaRPr lang="en-US" dirty="0">
              <a:latin typeface="Segoe UI"/>
              <a:cs typeface="Segoe UI"/>
            </a:endParaRPr>
          </a:p>
          <a:p>
            <a:r>
              <a:rPr lang="en-US" sz="2800" dirty="0">
                <a:latin typeface="Segoe UI"/>
                <a:cs typeface="Segoe UI"/>
              </a:rPr>
              <a:t>Google </a:t>
            </a:r>
            <a:r>
              <a:rPr lang="en-US" dirty="0">
                <a:latin typeface="Segoe UI"/>
                <a:cs typeface="Segoe UI"/>
              </a:rPr>
              <a:t>Maps + user spatial data</a:t>
            </a:r>
            <a:endParaRPr lang="en-US" sz="2800" dirty="0">
              <a:latin typeface="Segoe UI"/>
              <a:cs typeface="Segoe UI"/>
            </a:endParaRPr>
          </a:p>
          <a:p>
            <a:pPr marL="0" indent="0">
              <a:buNone/>
            </a:pPr>
            <a:endParaRPr lang="en-US" dirty="0">
              <a:latin typeface="Segoe UI"/>
              <a:cs typeface="Segoe UI"/>
            </a:endParaRPr>
          </a:p>
          <a:p>
            <a:r>
              <a:rPr lang="en-US" dirty="0">
                <a:latin typeface="Segoe UI"/>
                <a:cs typeface="Segoe UI"/>
              </a:rPr>
              <a:t>Navigation</a:t>
            </a:r>
          </a:p>
          <a:p>
            <a:endParaRPr lang="en-US" sz="2800" dirty="0">
              <a:latin typeface="Segoe UI"/>
              <a:cs typeface="Segoe UI"/>
            </a:endParaRPr>
          </a:p>
          <a:p>
            <a:r>
              <a:rPr lang="en-US" dirty="0">
                <a:latin typeface="Segoe UI"/>
                <a:cs typeface="Segoe UI"/>
              </a:rPr>
              <a:t>Collection of responses</a:t>
            </a:r>
          </a:p>
          <a:p>
            <a:endParaRPr lang="en-US" sz="2800" dirty="0">
              <a:latin typeface="Segoe UI"/>
              <a:cs typeface="Segoe UI"/>
            </a:endParaRPr>
          </a:p>
          <a:p>
            <a:pPr marL="0" indent="0">
              <a:buNone/>
            </a:pPr>
            <a:endParaRPr lang="en-US" dirty="0"/>
          </a:p>
          <a:p>
            <a:pPr marL="0" indent="0">
              <a:buNone/>
            </a:pPr>
            <a:endParaRPr lang="en-US" dirty="0"/>
          </a:p>
        </p:txBody>
      </p:sp>
      <p:pic>
        <p:nvPicPr>
          <p:cNvPr id="7" name="Picture 5" descr="Map&#10;&#10;Description automatically generated">
            <a:extLst>
              <a:ext uri="{FF2B5EF4-FFF2-40B4-BE49-F238E27FC236}">
                <a16:creationId xmlns:a16="http://schemas.microsoft.com/office/drawing/2014/main" id="{6DE6D66A-755A-4832-BAC4-C61BEBEB838D}"/>
              </a:ext>
            </a:extLst>
          </p:cNvPr>
          <p:cNvPicPr>
            <a:picLocks noChangeAspect="1"/>
          </p:cNvPicPr>
          <p:nvPr/>
        </p:nvPicPr>
        <p:blipFill>
          <a:blip r:embed="rId3"/>
          <a:stretch>
            <a:fillRect/>
          </a:stretch>
        </p:blipFill>
        <p:spPr>
          <a:xfrm>
            <a:off x="7444954" y="365125"/>
            <a:ext cx="3478865" cy="5602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5625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2C20-66A6-4A5A-9CD8-4737BCD12E4A}"/>
              </a:ext>
            </a:extLst>
          </p:cNvPr>
          <p:cNvSpPr>
            <a:spLocks noGrp="1"/>
          </p:cNvSpPr>
          <p:nvPr>
            <p:ph type="title"/>
          </p:nvPr>
        </p:nvSpPr>
        <p:spPr>
          <a:xfrm>
            <a:off x="464388" y="365125"/>
            <a:ext cx="10889412" cy="1325563"/>
          </a:xfrm>
        </p:spPr>
        <p:txBody>
          <a:bodyPr/>
          <a:lstStyle/>
          <a:p>
            <a:r>
              <a:rPr lang="en-US"/>
              <a:t>Applications</a:t>
            </a:r>
          </a:p>
        </p:txBody>
      </p:sp>
      <p:sp>
        <p:nvSpPr>
          <p:cNvPr id="3" name="Content Placeholder 2">
            <a:extLst>
              <a:ext uri="{FF2B5EF4-FFF2-40B4-BE49-F238E27FC236}">
                <a16:creationId xmlns:a16="http://schemas.microsoft.com/office/drawing/2014/main" id="{591E1C7D-A8A8-4668-87AB-EFCE0E01A43A}"/>
              </a:ext>
            </a:extLst>
          </p:cNvPr>
          <p:cNvSpPr>
            <a:spLocks noGrp="1"/>
          </p:cNvSpPr>
          <p:nvPr>
            <p:ph idx="1"/>
          </p:nvPr>
        </p:nvSpPr>
        <p:spPr>
          <a:xfrm>
            <a:off x="464388" y="1825625"/>
            <a:ext cx="10889411" cy="4060825"/>
          </a:xfrm>
        </p:spPr>
        <p:txBody>
          <a:bodyPr vert="horz" lIns="91440" tIns="45720" rIns="91440" bIns="45720" rtlCol="0" anchor="t">
            <a:normAutofit/>
          </a:bodyPr>
          <a:lstStyle/>
          <a:p>
            <a:pPr marL="800100" lvl="1" indent="-342900"/>
            <a:r>
              <a:rPr lang="en-US" sz="2800" dirty="0">
                <a:latin typeface="Segoe UI"/>
                <a:cs typeface="Segoe UI"/>
              </a:rPr>
              <a:t>Community Health Assessments</a:t>
            </a:r>
          </a:p>
          <a:p>
            <a:pPr marL="800100" lvl="1" indent="-342900"/>
            <a:endParaRPr lang="en-US" sz="2800" dirty="0">
              <a:latin typeface="Segoe UI"/>
              <a:cs typeface="Segoe UI"/>
            </a:endParaRPr>
          </a:p>
          <a:p>
            <a:pPr marL="800100" lvl="1" indent="-342900"/>
            <a:r>
              <a:rPr lang="en-US" sz="2800" dirty="0">
                <a:latin typeface="Segoe UI"/>
                <a:cs typeface="Segoe UI"/>
              </a:rPr>
              <a:t>Pre-/Post- disaster assessments </a:t>
            </a:r>
          </a:p>
          <a:p>
            <a:pPr marL="800100" lvl="1" indent="-342900"/>
            <a:endParaRPr lang="en-US" sz="2800" dirty="0">
              <a:latin typeface="Segoe UI"/>
              <a:cs typeface="Segoe UI"/>
            </a:endParaRPr>
          </a:p>
          <a:p>
            <a:pPr marL="800100" lvl="1" indent="-342900"/>
            <a:r>
              <a:rPr lang="en-US" sz="2800" dirty="0">
                <a:latin typeface="Segoe UI"/>
                <a:cs typeface="Segoe UI"/>
              </a:rPr>
              <a:t>Any type of field data collection</a:t>
            </a:r>
          </a:p>
          <a:p>
            <a:pPr marL="1257300" lvl="2" indent="-342900"/>
            <a:r>
              <a:rPr lang="en-US" sz="2400" dirty="0">
                <a:latin typeface="Segoe UI"/>
                <a:cs typeface="Segoe UI"/>
              </a:rPr>
              <a:t>Outbreak investigations</a:t>
            </a:r>
          </a:p>
          <a:p>
            <a:pPr marL="1257300" lvl="2" indent="-342900"/>
            <a:r>
              <a:rPr lang="en-US" sz="2400" dirty="0">
                <a:latin typeface="Segoe UI"/>
                <a:cs typeface="Segoe UI"/>
              </a:rPr>
              <a:t>Opinion surveys</a:t>
            </a:r>
          </a:p>
          <a:p>
            <a:pPr marL="800100" lvl="1" indent="-342900"/>
            <a:endParaRPr lang="en-US" sz="2800" dirty="0">
              <a:latin typeface="Segoe UI"/>
              <a:cs typeface="Segoe UI"/>
            </a:endParaRPr>
          </a:p>
          <a:p>
            <a:pPr marL="800100" lvl="1" indent="-342900"/>
            <a:endParaRPr lang="en-US" sz="2800" dirty="0">
              <a:latin typeface="Segoe UI"/>
              <a:cs typeface="Segoe UI"/>
            </a:endParaRPr>
          </a:p>
        </p:txBody>
      </p:sp>
      <p:sp>
        <p:nvSpPr>
          <p:cNvPr id="4" name="Slide Number Placeholder 3">
            <a:extLst>
              <a:ext uri="{FF2B5EF4-FFF2-40B4-BE49-F238E27FC236}">
                <a16:creationId xmlns:a16="http://schemas.microsoft.com/office/drawing/2014/main" id="{F12DBE99-5CB1-4246-8776-3C5669F42B8F}"/>
              </a:ext>
            </a:extLst>
          </p:cNvPr>
          <p:cNvSpPr>
            <a:spLocks noGrp="1"/>
          </p:cNvSpPr>
          <p:nvPr>
            <p:ph type="sldNum" sz="quarter" idx="4"/>
          </p:nvPr>
        </p:nvSpPr>
        <p:spPr/>
        <p:txBody>
          <a:bodyPr/>
          <a:lstStyle/>
          <a:p>
            <a:fld id="{62F4CBBB-DFC3-40F6-9C6E-E4B7A2CAB3E4}" type="slidenum">
              <a:rPr lang="en-US" smtClean="0"/>
              <a:pPr/>
              <a:t>6</a:t>
            </a:fld>
            <a:endParaRPr lang="en-US"/>
          </a:p>
        </p:txBody>
      </p:sp>
      <p:pic>
        <p:nvPicPr>
          <p:cNvPr id="1026" name="Picture 2">
            <a:extLst>
              <a:ext uri="{FF2B5EF4-FFF2-40B4-BE49-F238E27FC236}">
                <a16:creationId xmlns:a16="http://schemas.microsoft.com/office/drawing/2014/main" id="{0DA84CF4-3175-4929-9A7E-6F774D14C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424" y="213974"/>
            <a:ext cx="4688845" cy="548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816E8C-E6D5-4A17-944D-4B444BDE3185}"/>
              </a:ext>
            </a:extLst>
          </p:cNvPr>
          <p:cNvSpPr txBox="1"/>
          <p:nvPr/>
        </p:nvSpPr>
        <p:spPr>
          <a:xfrm>
            <a:off x="7892553" y="5734392"/>
            <a:ext cx="3300585" cy="338554"/>
          </a:xfrm>
          <a:prstGeom prst="rect">
            <a:avLst/>
          </a:prstGeom>
          <a:noFill/>
        </p:spPr>
        <p:txBody>
          <a:bodyPr wrap="square">
            <a:spAutoFit/>
          </a:bodyPr>
          <a:lstStyle/>
          <a:p>
            <a:r>
              <a:rPr lang="en-US" sz="1600" b="0" i="0" u="none" strike="noStrike" dirty="0">
                <a:solidFill>
                  <a:srgbClr val="404040"/>
                </a:solidFill>
                <a:effectLst/>
                <a:latin typeface="Verdana" panose="020B0604030504040204" pitchFamily="34" charset="0"/>
              </a:rPr>
              <a:t>Potassium iodide (KI) survey</a:t>
            </a:r>
            <a:r>
              <a:rPr lang="en-US" sz="1600" b="0" i="0" dirty="0">
                <a:solidFill>
                  <a:srgbClr val="000000"/>
                </a:solidFill>
                <a:effectLst/>
                <a:latin typeface="Verdana" panose="020B0604030504040204" pitchFamily="34" charset="0"/>
              </a:rPr>
              <a:t>​</a:t>
            </a:r>
            <a:endParaRPr lang="en-US" sz="1600" dirty="0"/>
          </a:p>
        </p:txBody>
      </p:sp>
    </p:spTree>
    <p:extLst>
      <p:ext uri="{BB962C8B-B14F-4D97-AF65-F5344CB8AC3E}">
        <p14:creationId xmlns:p14="http://schemas.microsoft.com/office/powerpoint/2010/main" val="61340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8C26-FCB3-4AFC-99A7-9CA1DBD1753D}"/>
              </a:ext>
            </a:extLst>
          </p:cNvPr>
          <p:cNvSpPr>
            <a:spLocks noGrp="1"/>
          </p:cNvSpPr>
          <p:nvPr>
            <p:ph type="title"/>
          </p:nvPr>
        </p:nvSpPr>
        <p:spPr/>
        <p:txBody>
          <a:bodyPr>
            <a:normAutofit/>
          </a:bodyPr>
          <a:lstStyle/>
          <a:p>
            <a:r>
              <a:rPr lang="en-US" sz="3700" dirty="0"/>
              <a:t>Collect SMART Benefits and Summary</a:t>
            </a:r>
          </a:p>
        </p:txBody>
      </p:sp>
      <p:sp>
        <p:nvSpPr>
          <p:cNvPr id="3" name="Content Placeholder 2">
            <a:extLst>
              <a:ext uri="{FF2B5EF4-FFF2-40B4-BE49-F238E27FC236}">
                <a16:creationId xmlns:a16="http://schemas.microsoft.com/office/drawing/2014/main" id="{06ACCF77-69D1-4E65-9552-55E67B557315}"/>
              </a:ext>
            </a:extLst>
          </p:cNvPr>
          <p:cNvSpPr>
            <a:spLocks noGrp="1"/>
          </p:cNvSpPr>
          <p:nvPr>
            <p:ph sz="half" idx="1"/>
          </p:nvPr>
        </p:nvSpPr>
        <p:spPr>
          <a:xfrm>
            <a:off x="838199" y="1825625"/>
            <a:ext cx="9974943" cy="4089983"/>
          </a:xfrm>
        </p:spPr>
        <p:txBody>
          <a:bodyPr>
            <a:noAutofit/>
          </a:bodyPr>
          <a:lstStyle/>
          <a:p>
            <a:r>
              <a:rPr lang="en-US" dirty="0"/>
              <a:t>Survey Management System</a:t>
            </a:r>
          </a:p>
          <a:p>
            <a:pPr lvl="1"/>
            <a:r>
              <a:rPr lang="en-US" dirty="0"/>
              <a:t>High quality data collection and real-time analysis</a:t>
            </a:r>
          </a:p>
          <a:p>
            <a:pPr lvl="1"/>
            <a:r>
              <a:rPr lang="en-US" dirty="0"/>
              <a:t>Automated sample selection </a:t>
            </a:r>
          </a:p>
          <a:p>
            <a:pPr lvl="1"/>
            <a:r>
              <a:rPr lang="en-US" dirty="0"/>
              <a:t>Project Dashboard enhances situational awareness </a:t>
            </a:r>
          </a:p>
          <a:p>
            <a:endParaRPr lang="en-US" dirty="0"/>
          </a:p>
          <a:p>
            <a:r>
              <a:rPr lang="en-US" dirty="0"/>
              <a:t>Mobile app with offline capabilities</a:t>
            </a:r>
          </a:p>
          <a:p>
            <a:endParaRPr lang="en-US" dirty="0"/>
          </a:p>
          <a:p>
            <a:r>
              <a:rPr lang="en-US" dirty="0"/>
              <a:t>Efficient - cost-effective – solution for collecting survey data</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A0442BC-1E55-44F6-BE10-D556E47B5B42}"/>
              </a:ext>
            </a:extLst>
          </p:cNvPr>
          <p:cNvSpPr>
            <a:spLocks noGrp="1"/>
          </p:cNvSpPr>
          <p:nvPr>
            <p:ph type="sldNum" sz="quarter" idx="4"/>
          </p:nvPr>
        </p:nvSpPr>
        <p:spPr/>
        <p:txBody>
          <a:bodyPr>
            <a:normAutofit/>
          </a:bodyPr>
          <a:lstStyle/>
          <a:p>
            <a:pPr>
              <a:spcAft>
                <a:spcPts val="600"/>
              </a:spcAft>
            </a:pPr>
            <a:fld id="{62F4CBBB-DFC3-40F6-9C6E-E4B7A2CAB3E4}" type="slidenum">
              <a:rPr lang="en-US">
                <a:solidFill>
                  <a:srgbClr val="303030"/>
                </a:solidFill>
              </a:rPr>
              <a:pPr>
                <a:spcAft>
                  <a:spcPts val="600"/>
                </a:spcAft>
              </a:pPr>
              <a:t>7</a:t>
            </a:fld>
            <a:endParaRPr lang="en-US">
              <a:solidFill>
                <a:srgbClr val="303030"/>
              </a:solidFill>
            </a:endParaRPr>
          </a:p>
        </p:txBody>
      </p:sp>
    </p:spTree>
    <p:extLst>
      <p:ext uri="{BB962C8B-B14F-4D97-AF65-F5344CB8AC3E}">
        <p14:creationId xmlns:p14="http://schemas.microsoft.com/office/powerpoint/2010/main" val="1482599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B9CD3"/>
      </a:accent1>
      <a:accent2>
        <a:srgbClr val="11894B"/>
      </a:accent2>
      <a:accent3>
        <a:srgbClr val="FFE15E"/>
      </a:accent3>
      <a:accent4>
        <a:srgbClr val="FF9841"/>
      </a:accent4>
      <a:accent5>
        <a:srgbClr val="140071"/>
      </a:accent5>
      <a:accent6>
        <a:srgbClr val="4B4BD3"/>
      </a:accent6>
      <a:hlink>
        <a:srgbClr val="007FAE"/>
      </a:hlink>
      <a:folHlink>
        <a:srgbClr val="007F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22DB921E06C498822E7278B3F865D" ma:contentTypeVersion="8" ma:contentTypeDescription="Create a new document." ma:contentTypeScope="" ma:versionID="04b1f4e2b6c83fd2c2b3d6512f87f71a">
  <xsd:schema xmlns:xsd="http://www.w3.org/2001/XMLSchema" xmlns:xs="http://www.w3.org/2001/XMLSchema" xmlns:p="http://schemas.microsoft.com/office/2006/metadata/properties" xmlns:ns2="a3ab59f4-b3c1-43e2-83b1-aa68079a979e" xmlns:ns3="be4ba6dd-0738-49d1-beab-f911ca6405cc" targetNamespace="http://schemas.microsoft.com/office/2006/metadata/properties" ma:root="true" ma:fieldsID="cf5be38574132c28c6778a75af9248b4" ns2:_="" ns3:_="">
    <xsd:import namespace="a3ab59f4-b3c1-43e2-83b1-aa68079a979e"/>
    <xsd:import namespace="be4ba6dd-0738-49d1-beab-f911ca6405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b59f4-b3c1-43e2-83b1-aa68079a9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ba6dd-0738-49d1-beab-f911ca6405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e4ba6dd-0738-49d1-beab-f911ca6405cc">
      <UserInfo>
        <DisplayName>CollectSMART Members</DisplayName>
        <AccountId>47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34E1C7-87B1-41B6-8BBB-6CC382014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b59f4-b3c1-43e2-83b1-aa68079a979e"/>
    <ds:schemaRef ds:uri="be4ba6dd-0738-49d1-beab-f911ca640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EA9E8E-0537-463A-B91E-A80903366F33}">
  <ds:schemaRefs>
    <ds:schemaRef ds:uri="http://schemas.openxmlformats.org/package/2006/metadata/core-properties"/>
    <ds:schemaRef ds:uri="http://schemas.microsoft.com/office/2006/documentManagement/types"/>
    <ds:schemaRef ds:uri="be4ba6dd-0738-49d1-beab-f911ca6405cc"/>
    <ds:schemaRef ds:uri="http://purl.org/dc/terms/"/>
    <ds:schemaRef ds:uri="http://schemas.microsoft.com/office/infopath/2007/PartnerControls"/>
    <ds:schemaRef ds:uri="http://www.w3.org/XML/1998/namespace"/>
    <ds:schemaRef ds:uri="http://purl.org/dc/elements/1.1/"/>
    <ds:schemaRef ds:uri="a3ab59f4-b3c1-43e2-83b1-aa68079a979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D766EDB-A679-4430-98B1-C7C9FD37D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628</TotalTime>
  <Words>771</Words>
  <Application>Microsoft Office PowerPoint</Application>
  <PresentationFormat>Widescreen</PresentationFormat>
  <Paragraphs>84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Montserrat</vt:lpstr>
      <vt:lpstr>Palatino Linotype</vt:lpstr>
      <vt:lpstr>Segoe UI</vt:lpstr>
      <vt:lpstr>Times New Roman</vt:lpstr>
      <vt:lpstr>Verdana</vt:lpstr>
      <vt:lpstr>Office Theme</vt:lpstr>
      <vt:lpstr>PowerPoint Presentation</vt:lpstr>
      <vt:lpstr>What’s the Need?</vt:lpstr>
      <vt:lpstr>Overview</vt:lpstr>
      <vt:lpstr>Web Application</vt:lpstr>
      <vt:lpstr>Mobile App</vt:lpstr>
      <vt:lpstr>Applications</vt:lpstr>
      <vt:lpstr>Collect SMART Benefits and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Matthew C.</cp:lastModifiedBy>
  <cp:revision>18</cp:revision>
  <cp:lastPrinted>2021-08-23T02:22:11Z</cp:lastPrinted>
  <dcterms:created xsi:type="dcterms:W3CDTF">2021-04-19T19:52:18Z</dcterms:created>
  <dcterms:modified xsi:type="dcterms:W3CDTF">2021-08-23T02:38:00Z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0x0101002C322DB921E06C498822E7278B3F865D</vt:lpwstr>
  </property>
</Properties>
</file>