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Didact Gothic" panose="020B0604020202020204" charset="0"/>
      <p:regular r:id="rId15"/>
    </p:embeddedFont>
    <p:embeddedFont>
      <p:font typeface="Questrial" panose="020B0604020202020204" charset="0"/>
      <p:regular r:id="rId16"/>
    </p:embeddedFont>
    <p:embeddedFont>
      <p:font typeface="Barlow Semi Condensed" panose="020B0604020202020204" charset="0"/>
      <p:regular r:id="rId17"/>
      <p:bold r:id="rId18"/>
      <p:italic r:id="rId19"/>
      <p:boldItalic r:id="rId20"/>
    </p:embeddedFont>
    <p:embeddedFont>
      <p:font typeface="Julius Sans One" panose="020B0604020202020204"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62"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8f4bd2034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8f4bd2034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Hello everyone, I hope you are all having a wonderful day. My name is Michael Weaver and I am pitching on behalf of TorchTech Industries. I apologize that we are unable to be there in person, but I assure you that we are eager about the project and hoping to work with one of your teams. Today I will be discussing our pelvic floor smart wand.</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a1249ffcf0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a1249ffcf0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Well… y’all will be programming the solution. Over the next few months, your team would work with us to: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Implement and embed the different exercise programs that are designed by our pelvic floor physical therapists and OBGYN.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Build a real-time progress tracker that will help patients visualize the effects of their therapy</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Build a software that can be accessed by countless personalized accounts of each patient and store the data of each account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And lastly, we will need your help calibrating the wand to the app, and ensuring that the bluetooth capabilities of the device allow it to effectively transmit the live biofeedback data during wand usage.</a:t>
            </a:r>
            <a:endParaRPr>
              <a:solidFill>
                <a:schemeClr val="dk1"/>
              </a:solidFill>
            </a:endParaRPr>
          </a:p>
          <a:p>
            <a:pPr marL="0" lvl="0" indent="0" algn="l" rtl="0">
              <a:spcBef>
                <a:spcPts val="0"/>
              </a:spcBef>
              <a:spcAft>
                <a:spcPts val="0"/>
              </a:spcAft>
              <a:buNone/>
            </a:pPr>
            <a:endParaRPr u="sng"/>
          </a:p>
          <a:p>
            <a:pPr marL="0" lvl="0" indent="0" algn="l" rtl="0">
              <a:spcBef>
                <a:spcPts val="0"/>
              </a:spcBef>
              <a:spcAft>
                <a:spcPts val="0"/>
              </a:spcAft>
              <a:buNone/>
            </a:pPr>
            <a:r>
              <a:rPr lang="en" u="sng"/>
              <a:t>Personalized Accounts</a:t>
            </a:r>
            <a:r>
              <a:rPr lang="en"/>
              <a:t>: use a product code to log in, register device, and connect a personal account to the product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a1249ffcf0_1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a1249ffcf0_1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We understand that these are some tall tasks to be tackled in 3 months, so we have split the deliverables into a basic category, and a more advanced category if project time permits.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First and foremost, we would like your team to develop an interactive and graphic-based mobile interface that can be run on iOS and Android.</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We would like this app to be personalized to each users account, allowing it to receive and store the respective bio-based data generated during each therapy session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And we would like some initial therapy programs (that will be provided by our clinicians) to be formatted and embedded into the application.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If these tasks prove to be too basic for an ambitious team,</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We would also like the app to include illustrated maps of the pelvic floor, that will be provided, to help direct internal wand placement during therapy.</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Lastly, we hope that the app may also include a forum that can be edited and used by clinicians and patients to help raise awareness and spread knowledge concerning pelvic floor dysfunction and reproductive health.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a1249ffcf0_1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a1249ffcf0_1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Before departing, I would like to emphasize that we are extremely excited to combine different disciplines within the UNC system in an attempt to improve the quality of life for millions of people around the globe. As UNC alumni, we understand that all of these deliverables may not be feasible as you have other obligations during the semester. We would like to give y’all control over this project and we will serve as points of contact and information throughout the process. Seeking a relaxed atmosphere of collaboration, we are open to any and all ideas you may have, and we can be flexible regarding the final deliverables of the project. Thank you all for your time and attention. If you have any questions, please don’t hesitate to contact us at the email provided or via my personal cell-phone number. Thanks!</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a1249ffcf0_1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a1249ffcf0_1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TorchTech Industries is a small team started by seniors at UNC during their Biomedical Engineering Capstone Project. My colleague Delaney and I have since graduated and we have expanded our company to include the doctors, professors and professionals that you see here on your screen. We are extremely excited to combine different disciplines within the UNC system in an attempt to improve the quality of life for millions of people around the globe.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a1249ffcf0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a1249ffcf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Here at TorchTech we are focused on addressing the gaps in women’s reproductive health, and specifically, within the disease state of Pelvic Floor Dysfunction.  Pelvic floor dysfunction is when the muscles of the pelvic floor become too weak (hypotonic), too tight (hypertonic) or even torn due to trauma to the pelvic floor, resulting in a lack of coordination and pain. The total addressable market for pelvic floor dysfunction is currently about 5 million people. Keep in mind that these numbers are defined by only the women who completed physical therapy for their pelvic floor dysfunction.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8f6f6f201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8f6f6f201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Pelvic Floor Dysfunction is commonly treated with Physical Therapy, using a mechanical wand to isolate and relieve areas of excessive tension that weaken the muscles at large, known as trigger points, a process which is pictured here. Imagine that this process is similar to massaging your shoulder to relieve a knot, however, massaging the pelvic floor can be an extremely inaccessible and cumbersome process.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9f2cce1ec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9f2cce1ec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When performing therapy with a mechanical wand, patients simply cannot locate the internal trigger points that their physical therapists have instructed them to release which can then lead to further complications. In essence, the physical therapy process is perceived as way too subjective and inaccessible for the patient to routinely replicate these exercises at home.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9f2cce1ec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9f2cce1ec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As such, here at TorchTech, our goal is to create a pelvic floor smart wand and associated app that allows greater accessibility of at-home pelvic floor physical therapy... eliminating the need to return to the therapist. To clarify, the curved, smart wand will be inserted into the vagina and pressed into the vaginal wall in order to perform the trigger-point release therapy on the tight pelvic floor muscles; and the app will allow patients to monitor the wand’s actions in real-time and ensure that the therapy is being administered properly.</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8f6f6f201e_0_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8f6f6f201e_0_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And as you might have guessed… that is where y’alls expertise comes into our mission. We need help developing a mobile application that will communicate with our wand and maximize the efficiency of at-home pelvic floor physical therapy!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a1249ffcf0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a1249ffcf0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Seen here is an extremely basic wireframe of a few screens within the app. We would like the app to center on communication, accessibility and education.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a1249ffcf0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a1249ffcf0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So how will this project allow you to utilize your computer science education?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5"/>
        </a:solidFill>
        <a:effectLst/>
      </p:bgPr>
    </p:bg>
    <p:spTree>
      <p:nvGrpSpPr>
        <p:cNvPr id="1" name="Shape 8"/>
        <p:cNvGrpSpPr/>
        <p:nvPr/>
      </p:nvGrpSpPr>
      <p:grpSpPr>
        <a:xfrm>
          <a:off x="0" y="0"/>
          <a:ext cx="0" cy="0"/>
          <a:chOff x="0" y="0"/>
          <a:chExt cx="0" cy="0"/>
        </a:xfrm>
      </p:grpSpPr>
      <p:sp>
        <p:nvSpPr>
          <p:cNvPr id="9" name="Google Shape;9;p2"/>
          <p:cNvSpPr/>
          <p:nvPr/>
        </p:nvSpPr>
        <p:spPr>
          <a:xfrm>
            <a:off x="-3537625" y="711975"/>
            <a:ext cx="7035600" cy="3277200"/>
          </a:xfrm>
          <a:prstGeom prst="triangle">
            <a:avLst>
              <a:gd name="adj" fmla="val 5000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0" y="1255025"/>
            <a:ext cx="4322700" cy="3891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1034200" y="0"/>
            <a:ext cx="10867800" cy="5143500"/>
          </a:xfrm>
          <a:prstGeom prst="triangle">
            <a:avLst>
              <a:gd name="adj" fmla="val 4985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805750" y="2198675"/>
            <a:ext cx="4322700" cy="1508400"/>
          </a:xfrm>
          <a:prstGeom prst="rect">
            <a:avLst/>
          </a:prstGeom>
        </p:spPr>
        <p:txBody>
          <a:bodyPr spcFirstLastPara="1" wrap="square" lIns="91425" tIns="91425" rIns="91425" bIns="91425" anchor="ctr" anchorCtr="0">
            <a:noAutofit/>
          </a:bodyPr>
          <a:lstStyle>
            <a:lvl1pPr lvl="0" algn="r">
              <a:lnSpc>
                <a:spcPct val="90000"/>
              </a:lnSpc>
              <a:spcBef>
                <a:spcPts val="0"/>
              </a:spcBef>
              <a:spcAft>
                <a:spcPts val="0"/>
              </a:spcAft>
              <a:buClr>
                <a:schemeClr val="lt1"/>
              </a:buClr>
              <a:buSzPts val="4700"/>
              <a:buFont typeface="Julius Sans One"/>
              <a:buNone/>
              <a:defRPr sz="4000" b="1">
                <a:solidFill>
                  <a:schemeClr val="lt1"/>
                </a:solidFill>
                <a:latin typeface="Julius Sans One"/>
                <a:ea typeface="Julius Sans One"/>
                <a:cs typeface="Julius Sans One"/>
                <a:sym typeface="Julius Sans One"/>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endParaRPr/>
          </a:p>
        </p:txBody>
      </p:sp>
      <p:sp>
        <p:nvSpPr>
          <p:cNvPr id="13" name="Google Shape;13;p2"/>
          <p:cNvSpPr txBox="1">
            <a:spLocks noGrp="1"/>
          </p:cNvSpPr>
          <p:nvPr>
            <p:ph type="subTitle" idx="1"/>
          </p:nvPr>
        </p:nvSpPr>
        <p:spPr>
          <a:xfrm>
            <a:off x="4299250" y="4154375"/>
            <a:ext cx="3829200" cy="2484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lt1"/>
              </a:buClr>
              <a:buSzPts val="2800"/>
              <a:buFont typeface="Questrial"/>
              <a:buNone/>
              <a:defRPr sz="1400">
                <a:solidFill>
                  <a:schemeClr val="lt1"/>
                </a:solidFill>
                <a:latin typeface="Didact Gothic"/>
                <a:ea typeface="Didact Gothic"/>
                <a:cs typeface="Didact Gothic"/>
                <a:sym typeface="Didact Gothic"/>
              </a:defRPr>
            </a:lvl1pPr>
            <a:lvl2pPr lvl="1"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2pPr>
            <a:lvl3pPr lvl="2"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3pPr>
            <a:lvl4pPr lvl="3"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4pPr>
            <a:lvl5pPr lvl="4"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5pPr>
            <a:lvl6pPr lvl="5"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6pPr>
            <a:lvl7pPr lvl="6"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7pPr>
            <a:lvl8pPr lvl="7"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8pPr>
            <a:lvl9pPr lvl="8"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5"/>
        </a:solidFill>
        <a:effectLst/>
      </p:bgPr>
    </p:bg>
    <p:spTree>
      <p:nvGrpSpPr>
        <p:cNvPr id="1" name="Shape 53"/>
        <p:cNvGrpSpPr/>
        <p:nvPr/>
      </p:nvGrpSpPr>
      <p:grpSpPr>
        <a:xfrm>
          <a:off x="0" y="0"/>
          <a:ext cx="0" cy="0"/>
          <a:chOff x="0" y="0"/>
          <a:chExt cx="0" cy="0"/>
        </a:xfrm>
      </p:grpSpPr>
      <p:sp>
        <p:nvSpPr>
          <p:cNvPr id="54" name="Google Shape;54;p11"/>
          <p:cNvSpPr/>
          <p:nvPr/>
        </p:nvSpPr>
        <p:spPr>
          <a:xfrm rot="10800000">
            <a:off x="-19875" y="-19325"/>
            <a:ext cx="9203100" cy="5162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1"/>
          <p:cNvSpPr txBox="1">
            <a:spLocks noGrp="1"/>
          </p:cNvSpPr>
          <p:nvPr>
            <p:ph type="title" hasCustomPrompt="1"/>
          </p:nvPr>
        </p:nvSpPr>
        <p:spPr>
          <a:xfrm>
            <a:off x="713250" y="638800"/>
            <a:ext cx="77175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9000"/>
              <a:buNone/>
              <a:defRPr sz="9000" b="1">
                <a:solidFill>
                  <a:schemeClr val="lt1"/>
                </a:solidFill>
              </a:defRPr>
            </a:lvl1pPr>
            <a:lvl2pPr lvl="1" algn="ctr" rtl="0">
              <a:spcBef>
                <a:spcPts val="0"/>
              </a:spcBef>
              <a:spcAft>
                <a:spcPts val="0"/>
              </a:spcAft>
              <a:buClr>
                <a:schemeClr val="lt1"/>
              </a:buClr>
              <a:buSzPts val="9000"/>
              <a:buNone/>
              <a:defRPr sz="9000" b="1">
                <a:solidFill>
                  <a:schemeClr val="lt1"/>
                </a:solidFill>
              </a:defRPr>
            </a:lvl2pPr>
            <a:lvl3pPr lvl="2" algn="ctr" rtl="0">
              <a:spcBef>
                <a:spcPts val="0"/>
              </a:spcBef>
              <a:spcAft>
                <a:spcPts val="0"/>
              </a:spcAft>
              <a:buClr>
                <a:schemeClr val="lt1"/>
              </a:buClr>
              <a:buSzPts val="9000"/>
              <a:buNone/>
              <a:defRPr sz="9000" b="1">
                <a:solidFill>
                  <a:schemeClr val="lt1"/>
                </a:solidFill>
              </a:defRPr>
            </a:lvl3pPr>
            <a:lvl4pPr lvl="3" algn="ctr" rtl="0">
              <a:spcBef>
                <a:spcPts val="0"/>
              </a:spcBef>
              <a:spcAft>
                <a:spcPts val="0"/>
              </a:spcAft>
              <a:buClr>
                <a:schemeClr val="lt1"/>
              </a:buClr>
              <a:buSzPts val="9000"/>
              <a:buNone/>
              <a:defRPr sz="9000" b="1">
                <a:solidFill>
                  <a:schemeClr val="lt1"/>
                </a:solidFill>
              </a:defRPr>
            </a:lvl4pPr>
            <a:lvl5pPr lvl="4" algn="ctr" rtl="0">
              <a:spcBef>
                <a:spcPts val="0"/>
              </a:spcBef>
              <a:spcAft>
                <a:spcPts val="0"/>
              </a:spcAft>
              <a:buClr>
                <a:schemeClr val="lt1"/>
              </a:buClr>
              <a:buSzPts val="9000"/>
              <a:buNone/>
              <a:defRPr sz="9000" b="1">
                <a:solidFill>
                  <a:schemeClr val="lt1"/>
                </a:solidFill>
              </a:defRPr>
            </a:lvl5pPr>
            <a:lvl6pPr lvl="5" algn="ctr" rtl="0">
              <a:spcBef>
                <a:spcPts val="0"/>
              </a:spcBef>
              <a:spcAft>
                <a:spcPts val="0"/>
              </a:spcAft>
              <a:buClr>
                <a:schemeClr val="lt1"/>
              </a:buClr>
              <a:buSzPts val="9000"/>
              <a:buNone/>
              <a:defRPr sz="9000" b="1">
                <a:solidFill>
                  <a:schemeClr val="lt1"/>
                </a:solidFill>
              </a:defRPr>
            </a:lvl6pPr>
            <a:lvl7pPr lvl="6" algn="ctr" rtl="0">
              <a:spcBef>
                <a:spcPts val="0"/>
              </a:spcBef>
              <a:spcAft>
                <a:spcPts val="0"/>
              </a:spcAft>
              <a:buClr>
                <a:schemeClr val="lt1"/>
              </a:buClr>
              <a:buSzPts val="9000"/>
              <a:buNone/>
              <a:defRPr sz="9000" b="1">
                <a:solidFill>
                  <a:schemeClr val="lt1"/>
                </a:solidFill>
              </a:defRPr>
            </a:lvl7pPr>
            <a:lvl8pPr lvl="7" algn="ctr" rtl="0">
              <a:spcBef>
                <a:spcPts val="0"/>
              </a:spcBef>
              <a:spcAft>
                <a:spcPts val="0"/>
              </a:spcAft>
              <a:buClr>
                <a:schemeClr val="lt1"/>
              </a:buClr>
              <a:buSzPts val="9000"/>
              <a:buNone/>
              <a:defRPr sz="9000" b="1">
                <a:solidFill>
                  <a:schemeClr val="lt1"/>
                </a:solidFill>
              </a:defRPr>
            </a:lvl8pPr>
            <a:lvl9pPr lvl="8" algn="ctr" rtl="0">
              <a:spcBef>
                <a:spcPts val="0"/>
              </a:spcBef>
              <a:spcAft>
                <a:spcPts val="0"/>
              </a:spcAft>
              <a:buClr>
                <a:schemeClr val="lt1"/>
              </a:buClr>
              <a:buSzPts val="9000"/>
              <a:buNone/>
              <a:defRPr sz="9000" b="1">
                <a:solidFill>
                  <a:schemeClr val="lt1"/>
                </a:solidFill>
              </a:defRPr>
            </a:lvl9pPr>
          </a:lstStyle>
          <a:p>
            <a:r>
              <a:t>xx%</a:t>
            </a:r>
          </a:p>
        </p:txBody>
      </p:sp>
      <p:sp>
        <p:nvSpPr>
          <p:cNvPr id="56" name="Google Shape;56;p11"/>
          <p:cNvSpPr txBox="1">
            <a:spLocks noGrp="1"/>
          </p:cNvSpPr>
          <p:nvPr>
            <p:ph type="body" idx="1"/>
          </p:nvPr>
        </p:nvSpPr>
        <p:spPr>
          <a:xfrm>
            <a:off x="713250" y="2706376"/>
            <a:ext cx="7717500" cy="4482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1pPr>
            <a:lvl2pPr marL="914400" lvl="1" indent="-3175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marL="1371600" lvl="2" indent="-3175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marL="1828800" lvl="3" indent="-3175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marL="2286000" lvl="4" indent="-3175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marL="2743200" lvl="5" indent="-3175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marL="3200400" lvl="6" indent="-3175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marL="3657600" lvl="7" indent="-3175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marL="4114800" lvl="8" indent="-317500" algn="ctr">
              <a:spcBef>
                <a:spcPts val="1600"/>
              </a:spcBef>
              <a:spcAft>
                <a:spcPts val="1600"/>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1">
    <p:bg>
      <p:bgPr>
        <a:solidFill>
          <a:schemeClr val="accent5"/>
        </a:solidFill>
        <a:effectLst/>
      </p:bgPr>
    </p:bg>
    <p:spTree>
      <p:nvGrpSpPr>
        <p:cNvPr id="1" name="Shape 58"/>
        <p:cNvGrpSpPr/>
        <p:nvPr/>
      </p:nvGrpSpPr>
      <p:grpSpPr>
        <a:xfrm>
          <a:off x="0" y="0"/>
          <a:ext cx="0" cy="0"/>
          <a:chOff x="0" y="0"/>
          <a:chExt cx="0" cy="0"/>
        </a:xfrm>
      </p:grpSpPr>
      <p:sp>
        <p:nvSpPr>
          <p:cNvPr id="59" name="Google Shape;59;p13"/>
          <p:cNvSpPr/>
          <p:nvPr/>
        </p:nvSpPr>
        <p:spPr>
          <a:xfrm>
            <a:off x="-169300" y="-64500"/>
            <a:ext cx="4451100" cy="5272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0" name="Google Shape;60;p13"/>
          <p:cNvCxnSpPr/>
          <p:nvPr/>
        </p:nvCxnSpPr>
        <p:spPr>
          <a:xfrm rot="10800000">
            <a:off x="-1604675" y="1624350"/>
            <a:ext cx="4819800" cy="4419600"/>
          </a:xfrm>
          <a:prstGeom prst="straightConnector1">
            <a:avLst/>
          </a:prstGeom>
          <a:noFill/>
          <a:ln w="19050" cap="flat" cmpd="sng">
            <a:solidFill>
              <a:schemeClr val="lt1"/>
            </a:solidFill>
            <a:prstDash val="solid"/>
            <a:round/>
            <a:headEnd type="none" w="med" len="med"/>
            <a:tailEnd type="none" w="med" len="med"/>
          </a:ln>
        </p:spPr>
      </p:cxnSp>
      <p:sp>
        <p:nvSpPr>
          <p:cNvPr id="61" name="Google Shape;61;p13"/>
          <p:cNvSpPr txBox="1">
            <a:spLocks noGrp="1"/>
          </p:cNvSpPr>
          <p:nvPr>
            <p:ph type="title"/>
          </p:nvPr>
        </p:nvSpPr>
        <p:spPr>
          <a:xfrm>
            <a:off x="5690650" y="1883225"/>
            <a:ext cx="3193800" cy="325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1800" b="1">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62" name="Google Shape;62;p13"/>
          <p:cNvSpPr txBox="1">
            <a:spLocks noGrp="1"/>
          </p:cNvSpPr>
          <p:nvPr>
            <p:ph type="title" idx="2" hasCustomPrompt="1"/>
          </p:nvPr>
        </p:nvSpPr>
        <p:spPr>
          <a:xfrm>
            <a:off x="4810771" y="1164068"/>
            <a:ext cx="684600" cy="290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1800"/>
              <a:buNone/>
              <a:defRPr sz="1800" b="1">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r>
              <a:t>xx%</a:t>
            </a:r>
          </a:p>
        </p:txBody>
      </p:sp>
      <p:sp>
        <p:nvSpPr>
          <p:cNvPr id="63" name="Google Shape;63;p13"/>
          <p:cNvSpPr txBox="1">
            <a:spLocks noGrp="1"/>
          </p:cNvSpPr>
          <p:nvPr>
            <p:ph type="title" idx="3" hasCustomPrompt="1"/>
          </p:nvPr>
        </p:nvSpPr>
        <p:spPr>
          <a:xfrm>
            <a:off x="4810771" y="2031990"/>
            <a:ext cx="684600" cy="290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1800"/>
              <a:buNone/>
              <a:defRPr sz="1800" b="1">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r>
              <a:t>xx%</a:t>
            </a:r>
          </a:p>
        </p:txBody>
      </p:sp>
      <p:sp>
        <p:nvSpPr>
          <p:cNvPr id="64" name="Google Shape;64;p13"/>
          <p:cNvSpPr txBox="1">
            <a:spLocks noGrp="1"/>
          </p:cNvSpPr>
          <p:nvPr>
            <p:ph type="title" idx="4"/>
          </p:nvPr>
        </p:nvSpPr>
        <p:spPr>
          <a:xfrm>
            <a:off x="5690650" y="3628275"/>
            <a:ext cx="3193800" cy="325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1800" b="1">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65" name="Google Shape;65;p13"/>
          <p:cNvSpPr txBox="1">
            <a:spLocks noGrp="1"/>
          </p:cNvSpPr>
          <p:nvPr>
            <p:ph type="title" idx="5"/>
          </p:nvPr>
        </p:nvSpPr>
        <p:spPr>
          <a:xfrm>
            <a:off x="5690650" y="1044000"/>
            <a:ext cx="3193800" cy="325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1800" b="1">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66" name="Google Shape;66;p13"/>
          <p:cNvSpPr txBox="1">
            <a:spLocks noGrp="1"/>
          </p:cNvSpPr>
          <p:nvPr>
            <p:ph type="title" idx="6"/>
          </p:nvPr>
        </p:nvSpPr>
        <p:spPr>
          <a:xfrm>
            <a:off x="5690650" y="2760350"/>
            <a:ext cx="3193800" cy="325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1800" b="1">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67" name="Google Shape;67;p13"/>
          <p:cNvSpPr txBox="1">
            <a:spLocks noGrp="1"/>
          </p:cNvSpPr>
          <p:nvPr>
            <p:ph type="title" idx="7" hasCustomPrompt="1"/>
          </p:nvPr>
        </p:nvSpPr>
        <p:spPr>
          <a:xfrm>
            <a:off x="4810771" y="2880418"/>
            <a:ext cx="684600" cy="290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1800"/>
              <a:buNone/>
              <a:defRPr sz="1800" b="1">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r>
              <a:t>xx%</a:t>
            </a:r>
          </a:p>
        </p:txBody>
      </p:sp>
      <p:sp>
        <p:nvSpPr>
          <p:cNvPr id="68" name="Google Shape;68;p13"/>
          <p:cNvSpPr txBox="1">
            <a:spLocks noGrp="1"/>
          </p:cNvSpPr>
          <p:nvPr>
            <p:ph type="title" idx="8" hasCustomPrompt="1"/>
          </p:nvPr>
        </p:nvSpPr>
        <p:spPr>
          <a:xfrm>
            <a:off x="4810771" y="3748340"/>
            <a:ext cx="684600" cy="290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1800"/>
              <a:buNone/>
              <a:defRPr sz="1800" b="1">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r>
              <a:t>xx%</a:t>
            </a:r>
          </a:p>
        </p:txBody>
      </p:sp>
      <p:sp>
        <p:nvSpPr>
          <p:cNvPr id="69" name="Google Shape;69;p13"/>
          <p:cNvSpPr txBox="1">
            <a:spLocks noGrp="1"/>
          </p:cNvSpPr>
          <p:nvPr>
            <p:ph type="subTitle" idx="1"/>
          </p:nvPr>
        </p:nvSpPr>
        <p:spPr>
          <a:xfrm>
            <a:off x="5690650" y="1319545"/>
            <a:ext cx="2454000" cy="23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70" name="Google Shape;70;p13"/>
          <p:cNvSpPr txBox="1">
            <a:spLocks noGrp="1"/>
          </p:cNvSpPr>
          <p:nvPr>
            <p:ph type="subTitle" idx="9"/>
          </p:nvPr>
        </p:nvSpPr>
        <p:spPr>
          <a:xfrm>
            <a:off x="5690650" y="3045420"/>
            <a:ext cx="2454000" cy="23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71" name="Google Shape;71;p13"/>
          <p:cNvSpPr txBox="1">
            <a:spLocks noGrp="1"/>
          </p:cNvSpPr>
          <p:nvPr>
            <p:ph type="subTitle" idx="13"/>
          </p:nvPr>
        </p:nvSpPr>
        <p:spPr>
          <a:xfrm>
            <a:off x="5690650" y="2162698"/>
            <a:ext cx="2454000" cy="23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72" name="Google Shape;72;p13"/>
          <p:cNvSpPr txBox="1">
            <a:spLocks noGrp="1"/>
          </p:cNvSpPr>
          <p:nvPr>
            <p:ph type="subTitle" idx="14"/>
          </p:nvPr>
        </p:nvSpPr>
        <p:spPr>
          <a:xfrm>
            <a:off x="5690650" y="3907748"/>
            <a:ext cx="2454000" cy="23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73" name="Google Shape;73;p13"/>
          <p:cNvSpPr txBox="1">
            <a:spLocks noGrp="1"/>
          </p:cNvSpPr>
          <p:nvPr>
            <p:ph type="title" idx="15"/>
          </p:nvPr>
        </p:nvSpPr>
        <p:spPr>
          <a:xfrm>
            <a:off x="713225" y="2198800"/>
            <a:ext cx="3416400" cy="528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700"/>
              <a:buNone/>
              <a:defRPr sz="3000" b="1">
                <a:solidFill>
                  <a:schemeClr val="lt1"/>
                </a:solidFill>
              </a:defRPr>
            </a:lvl1pPr>
            <a:lvl2pPr lvl="1" rtl="0">
              <a:spcBef>
                <a:spcPts val="0"/>
              </a:spcBef>
              <a:spcAft>
                <a:spcPts val="0"/>
              </a:spcAft>
              <a:buClr>
                <a:schemeClr val="lt1"/>
              </a:buClr>
              <a:buSzPts val="3000"/>
              <a:buNone/>
              <a:defRPr b="1">
                <a:solidFill>
                  <a:schemeClr val="lt1"/>
                </a:solidFill>
              </a:defRPr>
            </a:lvl2pPr>
            <a:lvl3pPr lvl="2" rtl="0">
              <a:spcBef>
                <a:spcPts val="0"/>
              </a:spcBef>
              <a:spcAft>
                <a:spcPts val="0"/>
              </a:spcAft>
              <a:buClr>
                <a:schemeClr val="lt1"/>
              </a:buClr>
              <a:buSzPts val="3000"/>
              <a:buNone/>
              <a:defRPr b="1">
                <a:solidFill>
                  <a:schemeClr val="lt1"/>
                </a:solidFill>
              </a:defRPr>
            </a:lvl3pPr>
            <a:lvl4pPr lvl="3" rtl="0">
              <a:spcBef>
                <a:spcPts val="0"/>
              </a:spcBef>
              <a:spcAft>
                <a:spcPts val="0"/>
              </a:spcAft>
              <a:buClr>
                <a:schemeClr val="lt1"/>
              </a:buClr>
              <a:buSzPts val="3000"/>
              <a:buNone/>
              <a:defRPr b="1">
                <a:solidFill>
                  <a:schemeClr val="lt1"/>
                </a:solidFill>
              </a:defRPr>
            </a:lvl4pPr>
            <a:lvl5pPr lvl="4" rtl="0">
              <a:spcBef>
                <a:spcPts val="0"/>
              </a:spcBef>
              <a:spcAft>
                <a:spcPts val="0"/>
              </a:spcAft>
              <a:buClr>
                <a:schemeClr val="lt1"/>
              </a:buClr>
              <a:buSzPts val="3000"/>
              <a:buNone/>
              <a:defRPr b="1">
                <a:solidFill>
                  <a:schemeClr val="lt1"/>
                </a:solidFill>
              </a:defRPr>
            </a:lvl5pPr>
            <a:lvl6pPr lvl="5" rtl="0">
              <a:spcBef>
                <a:spcPts val="0"/>
              </a:spcBef>
              <a:spcAft>
                <a:spcPts val="0"/>
              </a:spcAft>
              <a:buClr>
                <a:schemeClr val="lt1"/>
              </a:buClr>
              <a:buSzPts val="3000"/>
              <a:buNone/>
              <a:defRPr b="1">
                <a:solidFill>
                  <a:schemeClr val="lt1"/>
                </a:solidFill>
              </a:defRPr>
            </a:lvl6pPr>
            <a:lvl7pPr lvl="6" rtl="0">
              <a:spcBef>
                <a:spcPts val="0"/>
              </a:spcBef>
              <a:spcAft>
                <a:spcPts val="0"/>
              </a:spcAft>
              <a:buClr>
                <a:schemeClr val="lt1"/>
              </a:buClr>
              <a:buSzPts val="3000"/>
              <a:buNone/>
              <a:defRPr b="1">
                <a:solidFill>
                  <a:schemeClr val="lt1"/>
                </a:solidFill>
              </a:defRPr>
            </a:lvl7pPr>
            <a:lvl8pPr lvl="7" rtl="0">
              <a:spcBef>
                <a:spcPts val="0"/>
              </a:spcBef>
              <a:spcAft>
                <a:spcPts val="0"/>
              </a:spcAft>
              <a:buClr>
                <a:schemeClr val="lt1"/>
              </a:buClr>
              <a:buSzPts val="3000"/>
              <a:buNone/>
              <a:defRPr b="1">
                <a:solidFill>
                  <a:schemeClr val="lt1"/>
                </a:solidFill>
              </a:defRPr>
            </a:lvl8pPr>
            <a:lvl9pPr lvl="8" rtl="0">
              <a:spcBef>
                <a:spcPts val="0"/>
              </a:spcBef>
              <a:spcAft>
                <a:spcPts val="0"/>
              </a:spcAft>
              <a:buClr>
                <a:schemeClr val="lt1"/>
              </a:buClr>
              <a:buSzPts val="3000"/>
              <a:buNone/>
              <a:defRPr b="1">
                <a:solidFill>
                  <a:schemeClr val="lt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CUSTOM_25">
    <p:bg>
      <p:bgPr>
        <a:solidFill>
          <a:schemeClr val="accent5"/>
        </a:solidFill>
        <a:effectLst/>
      </p:bgPr>
    </p:bg>
    <p:spTree>
      <p:nvGrpSpPr>
        <p:cNvPr id="1" name="Shape 74"/>
        <p:cNvGrpSpPr/>
        <p:nvPr/>
      </p:nvGrpSpPr>
      <p:grpSpPr>
        <a:xfrm>
          <a:off x="0" y="0"/>
          <a:ext cx="0" cy="0"/>
          <a:chOff x="0" y="0"/>
          <a:chExt cx="0" cy="0"/>
        </a:xfrm>
      </p:grpSpPr>
      <p:sp>
        <p:nvSpPr>
          <p:cNvPr id="75" name="Google Shape;75;p14"/>
          <p:cNvSpPr/>
          <p:nvPr/>
        </p:nvSpPr>
        <p:spPr>
          <a:xfrm>
            <a:off x="4796125" y="-217575"/>
            <a:ext cx="4347900" cy="5619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6" name="Google Shape;76;p14"/>
          <p:cNvSpPr txBox="1">
            <a:spLocks noGrp="1"/>
          </p:cNvSpPr>
          <p:nvPr>
            <p:ph type="title"/>
          </p:nvPr>
        </p:nvSpPr>
        <p:spPr>
          <a:xfrm>
            <a:off x="713225" y="1440200"/>
            <a:ext cx="3858900" cy="528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000"/>
              <a:buNone/>
              <a:defRPr sz="3000" b="1">
                <a:solidFill>
                  <a:schemeClr val="dk1"/>
                </a:solidFill>
              </a:defRPr>
            </a:lvl1pPr>
            <a:lvl2pPr lvl="1" rtl="0">
              <a:spcBef>
                <a:spcPts val="0"/>
              </a:spcBef>
              <a:spcAft>
                <a:spcPts val="0"/>
              </a:spcAft>
              <a:buClr>
                <a:schemeClr val="dk1"/>
              </a:buClr>
              <a:buSzPts val="2000"/>
              <a:buNone/>
              <a:defRPr sz="2000" b="1">
                <a:solidFill>
                  <a:schemeClr val="dk1"/>
                </a:solidFill>
              </a:defRPr>
            </a:lvl2pPr>
            <a:lvl3pPr lvl="2" rtl="0">
              <a:spcBef>
                <a:spcPts val="0"/>
              </a:spcBef>
              <a:spcAft>
                <a:spcPts val="0"/>
              </a:spcAft>
              <a:buClr>
                <a:schemeClr val="dk1"/>
              </a:buClr>
              <a:buSzPts val="2000"/>
              <a:buNone/>
              <a:defRPr sz="2000" b="1">
                <a:solidFill>
                  <a:schemeClr val="dk1"/>
                </a:solidFill>
              </a:defRPr>
            </a:lvl3pPr>
            <a:lvl4pPr lvl="3" rtl="0">
              <a:spcBef>
                <a:spcPts val="0"/>
              </a:spcBef>
              <a:spcAft>
                <a:spcPts val="0"/>
              </a:spcAft>
              <a:buClr>
                <a:schemeClr val="dk1"/>
              </a:buClr>
              <a:buSzPts val="2000"/>
              <a:buNone/>
              <a:defRPr sz="2000" b="1">
                <a:solidFill>
                  <a:schemeClr val="dk1"/>
                </a:solidFill>
              </a:defRPr>
            </a:lvl4pPr>
            <a:lvl5pPr lvl="4" rtl="0">
              <a:spcBef>
                <a:spcPts val="0"/>
              </a:spcBef>
              <a:spcAft>
                <a:spcPts val="0"/>
              </a:spcAft>
              <a:buClr>
                <a:schemeClr val="dk1"/>
              </a:buClr>
              <a:buSzPts val="2000"/>
              <a:buNone/>
              <a:defRPr sz="2000" b="1">
                <a:solidFill>
                  <a:schemeClr val="dk1"/>
                </a:solidFill>
              </a:defRPr>
            </a:lvl5pPr>
            <a:lvl6pPr lvl="5" rtl="0">
              <a:spcBef>
                <a:spcPts val="0"/>
              </a:spcBef>
              <a:spcAft>
                <a:spcPts val="0"/>
              </a:spcAft>
              <a:buClr>
                <a:schemeClr val="dk1"/>
              </a:buClr>
              <a:buSzPts val="2000"/>
              <a:buNone/>
              <a:defRPr sz="2000" b="1">
                <a:solidFill>
                  <a:schemeClr val="dk1"/>
                </a:solidFill>
              </a:defRPr>
            </a:lvl6pPr>
            <a:lvl7pPr lvl="6" rtl="0">
              <a:spcBef>
                <a:spcPts val="0"/>
              </a:spcBef>
              <a:spcAft>
                <a:spcPts val="0"/>
              </a:spcAft>
              <a:buClr>
                <a:schemeClr val="dk1"/>
              </a:buClr>
              <a:buSzPts val="2000"/>
              <a:buNone/>
              <a:defRPr sz="2000" b="1">
                <a:solidFill>
                  <a:schemeClr val="dk1"/>
                </a:solidFill>
              </a:defRPr>
            </a:lvl7pPr>
            <a:lvl8pPr lvl="7" rtl="0">
              <a:spcBef>
                <a:spcPts val="0"/>
              </a:spcBef>
              <a:spcAft>
                <a:spcPts val="0"/>
              </a:spcAft>
              <a:buClr>
                <a:schemeClr val="dk1"/>
              </a:buClr>
              <a:buSzPts val="2000"/>
              <a:buNone/>
              <a:defRPr sz="2000" b="1">
                <a:solidFill>
                  <a:schemeClr val="dk1"/>
                </a:solidFill>
              </a:defRPr>
            </a:lvl8pPr>
            <a:lvl9pPr lvl="8" rtl="0">
              <a:spcBef>
                <a:spcPts val="0"/>
              </a:spcBef>
              <a:spcAft>
                <a:spcPts val="0"/>
              </a:spcAft>
              <a:buClr>
                <a:schemeClr val="dk1"/>
              </a:buClr>
              <a:buSzPts val="2000"/>
              <a:buNone/>
              <a:defRPr sz="2000" b="1">
                <a:solidFill>
                  <a:schemeClr val="dk1"/>
                </a:solidFill>
              </a:defRPr>
            </a:lvl9pPr>
          </a:lstStyle>
          <a:p>
            <a:endParaRPr/>
          </a:p>
        </p:txBody>
      </p:sp>
      <p:sp>
        <p:nvSpPr>
          <p:cNvPr id="77" name="Google Shape;77;p14"/>
          <p:cNvSpPr txBox="1">
            <a:spLocks noGrp="1"/>
          </p:cNvSpPr>
          <p:nvPr>
            <p:ph type="subTitle" idx="1"/>
          </p:nvPr>
        </p:nvSpPr>
        <p:spPr>
          <a:xfrm>
            <a:off x="713225" y="2263300"/>
            <a:ext cx="3400800" cy="1317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Didact Gothic"/>
              <a:buNone/>
              <a:defRPr sz="1400">
                <a:solidFill>
                  <a:schemeClr val="dk1"/>
                </a:solidFill>
                <a:latin typeface="Didact Gothic"/>
                <a:ea typeface="Didact Gothic"/>
                <a:cs typeface="Didact Gothic"/>
                <a:sym typeface="Didact Gothic"/>
              </a:defRPr>
            </a:lvl1pPr>
            <a:lvl2pPr lvl="1" rtl="0">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spcBef>
                <a:spcPts val="1600"/>
              </a:spcBef>
              <a:spcAft>
                <a:spcPts val="160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78" name="Google Shape;78;p14"/>
          <p:cNvSpPr/>
          <p:nvPr/>
        </p:nvSpPr>
        <p:spPr>
          <a:xfrm>
            <a:off x="842850" y="539500"/>
            <a:ext cx="800100" cy="857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CUSTOM_21">
    <p:bg>
      <p:bgPr>
        <a:solidFill>
          <a:schemeClr val="accent5"/>
        </a:solidFill>
        <a:effectLst/>
      </p:bgPr>
    </p:bg>
    <p:spTree>
      <p:nvGrpSpPr>
        <p:cNvPr id="1" name="Shape 79"/>
        <p:cNvGrpSpPr/>
        <p:nvPr/>
      </p:nvGrpSpPr>
      <p:grpSpPr>
        <a:xfrm>
          <a:off x="0" y="0"/>
          <a:ext cx="0" cy="0"/>
          <a:chOff x="0" y="0"/>
          <a:chExt cx="0" cy="0"/>
        </a:xfrm>
      </p:grpSpPr>
      <p:sp>
        <p:nvSpPr>
          <p:cNvPr id="80" name="Google Shape;80;p15"/>
          <p:cNvSpPr/>
          <p:nvPr/>
        </p:nvSpPr>
        <p:spPr>
          <a:xfrm>
            <a:off x="1348225" y="695250"/>
            <a:ext cx="6572100" cy="3753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rot="10800000">
            <a:off x="3133650" y="-22775"/>
            <a:ext cx="2876700" cy="1295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txBox="1">
            <a:spLocks noGrp="1"/>
          </p:cNvSpPr>
          <p:nvPr>
            <p:ph type="body" idx="1"/>
          </p:nvPr>
        </p:nvSpPr>
        <p:spPr>
          <a:xfrm>
            <a:off x="2517475" y="2351960"/>
            <a:ext cx="4109100" cy="1484100"/>
          </a:xfrm>
          <a:prstGeom prst="rect">
            <a:avLst/>
          </a:prstGeom>
        </p:spPr>
        <p:txBody>
          <a:bodyPr spcFirstLastPara="1" wrap="square" lIns="91425" tIns="91425" rIns="91425" bIns="91425" anchor="t" anchorCtr="0">
            <a:noAutofit/>
          </a:bodyPr>
          <a:lstStyle>
            <a:lvl1pPr marL="457200" lvl="0" indent="-323850" rtl="0">
              <a:lnSpc>
                <a:spcPct val="100000"/>
              </a:lnSpc>
              <a:spcBef>
                <a:spcPts val="0"/>
              </a:spcBef>
              <a:spcAft>
                <a:spcPts val="0"/>
              </a:spcAft>
              <a:buClr>
                <a:srgbClr val="000000"/>
              </a:buClr>
              <a:buSzPts val="1500"/>
              <a:buFont typeface="Montserrat"/>
              <a:buChar char="●"/>
              <a:defRPr>
                <a:solidFill>
                  <a:schemeClr val="dk1"/>
                </a:solidFill>
                <a:latin typeface="Didact Gothic"/>
                <a:ea typeface="Didact Gothic"/>
                <a:cs typeface="Didact Gothic"/>
                <a:sym typeface="Didact Gothic"/>
              </a:defRPr>
            </a:lvl1pPr>
            <a:lvl2pPr marL="914400" lvl="1" indent="-298450" algn="just" rtl="0">
              <a:spcBef>
                <a:spcPts val="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2pPr>
            <a:lvl3pPr marL="1371600" lvl="2" indent="-298450" algn="just" rtl="0">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3pPr>
            <a:lvl4pPr marL="1828800" lvl="3" indent="-298450" algn="just" rtl="0">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4pPr>
            <a:lvl5pPr marL="2286000" lvl="4" indent="-298450" algn="just" rtl="0">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5pPr>
            <a:lvl6pPr marL="2743200" lvl="5" indent="-298450" algn="just" rtl="0">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6pPr>
            <a:lvl7pPr marL="3200400" lvl="6" indent="-298450" algn="just" rtl="0">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7pPr>
            <a:lvl8pPr marL="3657600" lvl="7" indent="-298450" algn="just" rtl="0">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8pPr>
            <a:lvl9pPr marL="4114800" lvl="8" indent="-298450" algn="just" rtl="0">
              <a:spcBef>
                <a:spcPts val="1600"/>
              </a:spcBef>
              <a:spcAft>
                <a:spcPts val="1600"/>
              </a:spcAft>
              <a:buClr>
                <a:srgbClr val="000000"/>
              </a:buClr>
              <a:buSzPts val="1100"/>
              <a:buFont typeface="Montserrat"/>
              <a:buChar char="■"/>
              <a:defRPr>
                <a:solidFill>
                  <a:schemeClr val="dk1"/>
                </a:solidFill>
                <a:latin typeface="Didact Gothic"/>
                <a:ea typeface="Didact Gothic"/>
                <a:cs typeface="Didact Gothic"/>
                <a:sym typeface="Didact Gothic"/>
              </a:defRPr>
            </a:lvl9pPr>
          </a:lstStyle>
          <a:p>
            <a:endParaRPr/>
          </a:p>
        </p:txBody>
      </p:sp>
      <p:sp>
        <p:nvSpPr>
          <p:cNvPr id="83" name="Google Shape;83;p15"/>
          <p:cNvSpPr txBox="1">
            <a:spLocks noGrp="1"/>
          </p:cNvSpPr>
          <p:nvPr>
            <p:ph type="title"/>
          </p:nvPr>
        </p:nvSpPr>
        <p:spPr>
          <a:xfrm>
            <a:off x="1687950" y="1521325"/>
            <a:ext cx="57681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3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1">
  <p:cSld name="CUSTOM_5">
    <p:bg>
      <p:bgPr>
        <a:solidFill>
          <a:schemeClr val="accent5"/>
        </a:solidFill>
        <a:effectLst/>
      </p:bgPr>
    </p:bg>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862450" y="3418086"/>
            <a:ext cx="1763700" cy="30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1800" b="1">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86" name="Google Shape;86;p16"/>
          <p:cNvSpPr txBox="1">
            <a:spLocks noGrp="1"/>
          </p:cNvSpPr>
          <p:nvPr>
            <p:ph type="subTitle" idx="1"/>
          </p:nvPr>
        </p:nvSpPr>
        <p:spPr>
          <a:xfrm>
            <a:off x="424450" y="3659411"/>
            <a:ext cx="2639700" cy="79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87" name="Google Shape;87;p16"/>
          <p:cNvSpPr txBox="1">
            <a:spLocks noGrp="1"/>
          </p:cNvSpPr>
          <p:nvPr>
            <p:ph type="title" idx="2"/>
          </p:nvPr>
        </p:nvSpPr>
        <p:spPr>
          <a:xfrm>
            <a:off x="6525755" y="3418086"/>
            <a:ext cx="1763700" cy="30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1800" b="1">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88" name="Google Shape;88;p16"/>
          <p:cNvSpPr txBox="1">
            <a:spLocks noGrp="1"/>
          </p:cNvSpPr>
          <p:nvPr>
            <p:ph type="subTitle" idx="3"/>
          </p:nvPr>
        </p:nvSpPr>
        <p:spPr>
          <a:xfrm>
            <a:off x="6087751" y="3659411"/>
            <a:ext cx="2639700" cy="79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89" name="Google Shape;89;p16"/>
          <p:cNvSpPr txBox="1">
            <a:spLocks noGrp="1"/>
          </p:cNvSpPr>
          <p:nvPr>
            <p:ph type="title" idx="4"/>
          </p:nvPr>
        </p:nvSpPr>
        <p:spPr>
          <a:xfrm>
            <a:off x="3690150" y="3418086"/>
            <a:ext cx="1763700" cy="30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1800" b="1">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90" name="Google Shape;90;p16"/>
          <p:cNvSpPr txBox="1">
            <a:spLocks noGrp="1"/>
          </p:cNvSpPr>
          <p:nvPr>
            <p:ph type="subTitle" idx="5"/>
          </p:nvPr>
        </p:nvSpPr>
        <p:spPr>
          <a:xfrm>
            <a:off x="3252148" y="3659411"/>
            <a:ext cx="2639700" cy="79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91" name="Google Shape;91;p16"/>
          <p:cNvSpPr txBox="1">
            <a:spLocks noGrp="1"/>
          </p:cNvSpPr>
          <p:nvPr>
            <p:ph type="title" idx="6"/>
          </p:nvPr>
        </p:nvSpPr>
        <p:spPr>
          <a:xfrm>
            <a:off x="1687950" y="530725"/>
            <a:ext cx="57681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3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3">
  <p:cSld name="CUSTOM_30">
    <p:bg>
      <p:bgPr>
        <a:solidFill>
          <a:schemeClr val="accent5"/>
        </a:solidFill>
        <a:effectLst/>
      </p:bgPr>
    </p:bg>
    <p:spTree>
      <p:nvGrpSpPr>
        <p:cNvPr id="1" name="Shape 92"/>
        <p:cNvGrpSpPr/>
        <p:nvPr/>
      </p:nvGrpSpPr>
      <p:grpSpPr>
        <a:xfrm>
          <a:off x="0" y="0"/>
          <a:ext cx="0" cy="0"/>
          <a:chOff x="0" y="0"/>
          <a:chExt cx="0" cy="0"/>
        </a:xfrm>
      </p:grpSpPr>
      <p:sp>
        <p:nvSpPr>
          <p:cNvPr id="93" name="Google Shape;93;p17"/>
          <p:cNvSpPr/>
          <p:nvPr/>
        </p:nvSpPr>
        <p:spPr>
          <a:xfrm rot="-5400000">
            <a:off x="5236050" y="1293550"/>
            <a:ext cx="3924900" cy="3891000"/>
          </a:xfrm>
          <a:prstGeom prst="rtTriangle">
            <a:avLst/>
          </a:prstGeom>
          <a:solidFill>
            <a:srgbClr val="68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7"/>
          <p:cNvSpPr/>
          <p:nvPr/>
        </p:nvSpPr>
        <p:spPr>
          <a:xfrm rot="10800000" flipH="1">
            <a:off x="37875" y="150"/>
            <a:ext cx="9106200" cy="44697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7"/>
          <p:cNvSpPr/>
          <p:nvPr/>
        </p:nvSpPr>
        <p:spPr>
          <a:xfrm flipH="1">
            <a:off x="3580800" y="1387275"/>
            <a:ext cx="9554400" cy="4859700"/>
          </a:xfrm>
          <a:prstGeom prst="triangle">
            <a:avLst>
              <a:gd name="adj" fmla="val 49428"/>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txBox="1">
            <a:spLocks noGrp="1"/>
          </p:cNvSpPr>
          <p:nvPr>
            <p:ph type="ctrTitle"/>
          </p:nvPr>
        </p:nvSpPr>
        <p:spPr>
          <a:xfrm>
            <a:off x="1690800" y="1232050"/>
            <a:ext cx="5762400" cy="58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8000"/>
              <a:buNone/>
              <a:defRPr sz="3000" b="1">
                <a:solidFill>
                  <a:schemeClr val="dk1"/>
                </a:solidFill>
              </a:defRPr>
            </a:lvl1pPr>
            <a:lvl2pPr lvl="1" algn="ctr" rtl="0">
              <a:spcBef>
                <a:spcPts val="0"/>
              </a:spcBef>
              <a:spcAft>
                <a:spcPts val="0"/>
              </a:spcAft>
              <a:buClr>
                <a:schemeClr val="dk1"/>
              </a:buClr>
              <a:buSzPts val="8000"/>
              <a:buNone/>
              <a:defRPr sz="8000" b="1">
                <a:solidFill>
                  <a:schemeClr val="dk1"/>
                </a:solidFill>
              </a:defRPr>
            </a:lvl2pPr>
            <a:lvl3pPr lvl="2" algn="ctr" rtl="0">
              <a:spcBef>
                <a:spcPts val="0"/>
              </a:spcBef>
              <a:spcAft>
                <a:spcPts val="0"/>
              </a:spcAft>
              <a:buClr>
                <a:schemeClr val="dk1"/>
              </a:buClr>
              <a:buSzPts val="8000"/>
              <a:buNone/>
              <a:defRPr sz="8000" b="1">
                <a:solidFill>
                  <a:schemeClr val="dk1"/>
                </a:solidFill>
              </a:defRPr>
            </a:lvl3pPr>
            <a:lvl4pPr lvl="3" algn="ctr" rtl="0">
              <a:spcBef>
                <a:spcPts val="0"/>
              </a:spcBef>
              <a:spcAft>
                <a:spcPts val="0"/>
              </a:spcAft>
              <a:buClr>
                <a:schemeClr val="dk1"/>
              </a:buClr>
              <a:buSzPts val="8000"/>
              <a:buNone/>
              <a:defRPr sz="8000" b="1">
                <a:solidFill>
                  <a:schemeClr val="dk1"/>
                </a:solidFill>
              </a:defRPr>
            </a:lvl4pPr>
            <a:lvl5pPr lvl="4" algn="ctr" rtl="0">
              <a:spcBef>
                <a:spcPts val="0"/>
              </a:spcBef>
              <a:spcAft>
                <a:spcPts val="0"/>
              </a:spcAft>
              <a:buClr>
                <a:schemeClr val="dk1"/>
              </a:buClr>
              <a:buSzPts val="8000"/>
              <a:buNone/>
              <a:defRPr sz="8000" b="1">
                <a:solidFill>
                  <a:schemeClr val="dk1"/>
                </a:solidFill>
              </a:defRPr>
            </a:lvl5pPr>
            <a:lvl6pPr lvl="5" algn="ctr" rtl="0">
              <a:spcBef>
                <a:spcPts val="0"/>
              </a:spcBef>
              <a:spcAft>
                <a:spcPts val="0"/>
              </a:spcAft>
              <a:buClr>
                <a:schemeClr val="dk1"/>
              </a:buClr>
              <a:buSzPts val="8000"/>
              <a:buNone/>
              <a:defRPr sz="8000" b="1">
                <a:solidFill>
                  <a:schemeClr val="dk1"/>
                </a:solidFill>
              </a:defRPr>
            </a:lvl6pPr>
            <a:lvl7pPr lvl="6" algn="ctr" rtl="0">
              <a:spcBef>
                <a:spcPts val="0"/>
              </a:spcBef>
              <a:spcAft>
                <a:spcPts val="0"/>
              </a:spcAft>
              <a:buClr>
                <a:schemeClr val="dk1"/>
              </a:buClr>
              <a:buSzPts val="8000"/>
              <a:buNone/>
              <a:defRPr sz="8000" b="1">
                <a:solidFill>
                  <a:schemeClr val="dk1"/>
                </a:solidFill>
              </a:defRPr>
            </a:lvl7pPr>
            <a:lvl8pPr lvl="7" algn="ctr" rtl="0">
              <a:spcBef>
                <a:spcPts val="0"/>
              </a:spcBef>
              <a:spcAft>
                <a:spcPts val="0"/>
              </a:spcAft>
              <a:buClr>
                <a:schemeClr val="dk1"/>
              </a:buClr>
              <a:buSzPts val="8000"/>
              <a:buNone/>
              <a:defRPr sz="8000" b="1">
                <a:solidFill>
                  <a:schemeClr val="dk1"/>
                </a:solidFill>
              </a:defRPr>
            </a:lvl8pPr>
            <a:lvl9pPr lvl="8" algn="ctr" rtl="0">
              <a:spcBef>
                <a:spcPts val="0"/>
              </a:spcBef>
              <a:spcAft>
                <a:spcPts val="0"/>
              </a:spcAft>
              <a:buClr>
                <a:schemeClr val="dk1"/>
              </a:buClr>
              <a:buSzPts val="8000"/>
              <a:buNone/>
              <a:defRPr sz="8000" b="1">
                <a:solidFill>
                  <a:schemeClr val="dk1"/>
                </a:solidFill>
              </a:defRPr>
            </a:lvl9pPr>
          </a:lstStyle>
          <a:p>
            <a:endParaRPr/>
          </a:p>
        </p:txBody>
      </p:sp>
      <p:sp>
        <p:nvSpPr>
          <p:cNvPr id="97" name="Google Shape;97;p17"/>
          <p:cNvSpPr txBox="1">
            <a:spLocks noGrp="1"/>
          </p:cNvSpPr>
          <p:nvPr>
            <p:ph type="subTitle" idx="1"/>
          </p:nvPr>
        </p:nvSpPr>
        <p:spPr>
          <a:xfrm>
            <a:off x="3058800" y="1873367"/>
            <a:ext cx="3026400" cy="99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1">
  <p:cSld name="CUSTOM_1_1_3">
    <p:bg>
      <p:bgPr>
        <a:solidFill>
          <a:schemeClr val="accent5"/>
        </a:solidFill>
        <a:effectLst/>
      </p:bgPr>
    </p:bg>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1383600" y="2307450"/>
            <a:ext cx="63768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3000"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
        <p:nvSpPr>
          <p:cNvPr id="100" name="Google Shape;100;p18"/>
          <p:cNvSpPr txBox="1">
            <a:spLocks noGrp="1"/>
          </p:cNvSpPr>
          <p:nvPr>
            <p:ph type="title" idx="2"/>
          </p:nvPr>
        </p:nvSpPr>
        <p:spPr>
          <a:xfrm>
            <a:off x="1120875" y="899475"/>
            <a:ext cx="1959300" cy="33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1800" b="1">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101" name="Google Shape;101;p18"/>
          <p:cNvSpPr txBox="1">
            <a:spLocks noGrp="1"/>
          </p:cNvSpPr>
          <p:nvPr>
            <p:ph type="subTitle" idx="1"/>
          </p:nvPr>
        </p:nvSpPr>
        <p:spPr>
          <a:xfrm>
            <a:off x="734175" y="1166874"/>
            <a:ext cx="2732700" cy="80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02" name="Google Shape;102;p18"/>
          <p:cNvSpPr txBox="1">
            <a:spLocks noGrp="1"/>
          </p:cNvSpPr>
          <p:nvPr>
            <p:ph type="title" idx="3"/>
          </p:nvPr>
        </p:nvSpPr>
        <p:spPr>
          <a:xfrm>
            <a:off x="1120875" y="3477975"/>
            <a:ext cx="1959300" cy="33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1800" b="1">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103" name="Google Shape;103;p18"/>
          <p:cNvSpPr txBox="1">
            <a:spLocks noGrp="1"/>
          </p:cNvSpPr>
          <p:nvPr>
            <p:ph type="subTitle" idx="4"/>
          </p:nvPr>
        </p:nvSpPr>
        <p:spPr>
          <a:xfrm>
            <a:off x="734175" y="3747815"/>
            <a:ext cx="2732700" cy="80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04" name="Google Shape;104;p18"/>
          <p:cNvSpPr txBox="1">
            <a:spLocks noGrp="1"/>
          </p:cNvSpPr>
          <p:nvPr>
            <p:ph type="title" idx="5"/>
          </p:nvPr>
        </p:nvSpPr>
        <p:spPr>
          <a:xfrm>
            <a:off x="6063846" y="899475"/>
            <a:ext cx="1959300" cy="33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1800" b="1">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105" name="Google Shape;105;p18"/>
          <p:cNvSpPr txBox="1">
            <a:spLocks noGrp="1"/>
          </p:cNvSpPr>
          <p:nvPr>
            <p:ph type="subTitle" idx="6"/>
          </p:nvPr>
        </p:nvSpPr>
        <p:spPr>
          <a:xfrm>
            <a:off x="5677150" y="1166874"/>
            <a:ext cx="2732700" cy="80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06" name="Google Shape;106;p18"/>
          <p:cNvSpPr txBox="1">
            <a:spLocks noGrp="1"/>
          </p:cNvSpPr>
          <p:nvPr>
            <p:ph type="title" idx="7"/>
          </p:nvPr>
        </p:nvSpPr>
        <p:spPr>
          <a:xfrm>
            <a:off x="6063846" y="3478125"/>
            <a:ext cx="1959300" cy="33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1800" b="1">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107" name="Google Shape;107;p18"/>
          <p:cNvSpPr txBox="1">
            <a:spLocks noGrp="1"/>
          </p:cNvSpPr>
          <p:nvPr>
            <p:ph type="subTitle" idx="8"/>
          </p:nvPr>
        </p:nvSpPr>
        <p:spPr>
          <a:xfrm>
            <a:off x="5677150" y="3746088"/>
            <a:ext cx="2732700" cy="80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1">
  <p:cSld name="CUSTOM_26">
    <p:bg>
      <p:bgPr>
        <a:solidFill>
          <a:schemeClr val="accent5"/>
        </a:solidFill>
        <a:effectLst/>
      </p:bgPr>
    </p:bg>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1974300" y="5307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3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
        <p:nvSpPr>
          <p:cNvPr id="110" name="Google Shape;110;p19"/>
          <p:cNvSpPr txBox="1">
            <a:spLocks noGrp="1"/>
          </p:cNvSpPr>
          <p:nvPr>
            <p:ph type="subTitle" idx="1"/>
          </p:nvPr>
        </p:nvSpPr>
        <p:spPr>
          <a:xfrm>
            <a:off x="1742675" y="3508850"/>
            <a:ext cx="2379600" cy="67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11" name="Google Shape;111;p19"/>
          <p:cNvSpPr txBox="1">
            <a:spLocks noGrp="1"/>
          </p:cNvSpPr>
          <p:nvPr>
            <p:ph type="subTitle" idx="2"/>
          </p:nvPr>
        </p:nvSpPr>
        <p:spPr>
          <a:xfrm>
            <a:off x="5021770" y="3508850"/>
            <a:ext cx="2379600" cy="67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12" name="Google Shape;112;p19"/>
          <p:cNvSpPr txBox="1">
            <a:spLocks noGrp="1"/>
          </p:cNvSpPr>
          <p:nvPr>
            <p:ph type="title" idx="3"/>
          </p:nvPr>
        </p:nvSpPr>
        <p:spPr>
          <a:xfrm>
            <a:off x="1865338" y="3248250"/>
            <a:ext cx="2134200" cy="30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1800">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113" name="Google Shape;113;p19"/>
          <p:cNvSpPr txBox="1">
            <a:spLocks noGrp="1"/>
          </p:cNvSpPr>
          <p:nvPr>
            <p:ph type="title" idx="4"/>
          </p:nvPr>
        </p:nvSpPr>
        <p:spPr>
          <a:xfrm>
            <a:off x="5144462" y="3248250"/>
            <a:ext cx="2134200" cy="30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1800">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114" name="Google Shape;114;p19"/>
          <p:cNvSpPr/>
          <p:nvPr/>
        </p:nvSpPr>
        <p:spPr>
          <a:xfrm rot="10800000" flipH="1">
            <a:off x="0" y="-36200"/>
            <a:ext cx="2292600" cy="20841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9"/>
          <p:cNvSpPr/>
          <p:nvPr/>
        </p:nvSpPr>
        <p:spPr>
          <a:xfrm>
            <a:off x="6053100" y="3064825"/>
            <a:ext cx="5364900" cy="2516400"/>
          </a:xfrm>
          <a:prstGeom prst="triangle">
            <a:avLst>
              <a:gd name="adj"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2">
  <p:cSld name="CUSTOM_27">
    <p:bg>
      <p:bgPr>
        <a:solidFill>
          <a:schemeClr val="accent5"/>
        </a:solidFill>
        <a:effectLst/>
      </p:bgPr>
    </p:bg>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1176825" y="2158150"/>
            <a:ext cx="1499100" cy="40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1800" b="1">
                <a:solidFill>
                  <a:schemeClr val="lt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118" name="Google Shape;118;p20"/>
          <p:cNvSpPr txBox="1">
            <a:spLocks noGrp="1"/>
          </p:cNvSpPr>
          <p:nvPr>
            <p:ph type="subTitle" idx="1"/>
          </p:nvPr>
        </p:nvSpPr>
        <p:spPr>
          <a:xfrm>
            <a:off x="713225" y="2459250"/>
            <a:ext cx="2426100" cy="74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lt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19" name="Google Shape;119;p20"/>
          <p:cNvSpPr txBox="1">
            <a:spLocks noGrp="1"/>
          </p:cNvSpPr>
          <p:nvPr>
            <p:ph type="title" idx="2"/>
          </p:nvPr>
        </p:nvSpPr>
        <p:spPr>
          <a:xfrm>
            <a:off x="6468199" y="2158150"/>
            <a:ext cx="1499100" cy="40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1800" b="1">
                <a:solidFill>
                  <a:schemeClr val="lt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120" name="Google Shape;120;p20"/>
          <p:cNvSpPr txBox="1">
            <a:spLocks noGrp="1"/>
          </p:cNvSpPr>
          <p:nvPr>
            <p:ph type="subTitle" idx="3"/>
          </p:nvPr>
        </p:nvSpPr>
        <p:spPr>
          <a:xfrm>
            <a:off x="6004683" y="2459250"/>
            <a:ext cx="2426100" cy="74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lt1"/>
                </a:solidFill>
                <a:latin typeface="Didact Gothic"/>
                <a:ea typeface="Didact Gothic"/>
                <a:cs typeface="Didact Gothic"/>
                <a:sym typeface="Didact Gothic"/>
              </a:defRPr>
            </a:lvl1pPr>
            <a:lvl2pPr lvl="1" algn="ctr" rtl="0">
              <a:lnSpc>
                <a:spcPct val="100000"/>
              </a:lnSpc>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21" name="Google Shape;121;p20"/>
          <p:cNvSpPr txBox="1">
            <a:spLocks noGrp="1"/>
          </p:cNvSpPr>
          <p:nvPr>
            <p:ph type="title" idx="4"/>
          </p:nvPr>
        </p:nvSpPr>
        <p:spPr>
          <a:xfrm>
            <a:off x="3822450" y="2158150"/>
            <a:ext cx="1499100" cy="40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1800" b="1">
                <a:solidFill>
                  <a:schemeClr val="lt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122" name="Google Shape;122;p20"/>
          <p:cNvSpPr txBox="1">
            <a:spLocks noGrp="1"/>
          </p:cNvSpPr>
          <p:nvPr>
            <p:ph type="subTitle" idx="5"/>
          </p:nvPr>
        </p:nvSpPr>
        <p:spPr>
          <a:xfrm>
            <a:off x="3358950" y="2459250"/>
            <a:ext cx="2426100" cy="74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lt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23" name="Google Shape;123;p20"/>
          <p:cNvSpPr/>
          <p:nvPr/>
        </p:nvSpPr>
        <p:spPr>
          <a:xfrm>
            <a:off x="3198450" y="3764666"/>
            <a:ext cx="2727900" cy="14163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0"/>
          <p:cNvSpPr txBox="1">
            <a:spLocks noGrp="1"/>
          </p:cNvSpPr>
          <p:nvPr>
            <p:ph type="title" idx="6"/>
          </p:nvPr>
        </p:nvSpPr>
        <p:spPr>
          <a:xfrm>
            <a:off x="1974300" y="5307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3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784875" y="2098184"/>
            <a:ext cx="3423600" cy="862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3400" b="1">
                <a:solidFill>
                  <a:schemeClr val="dk1"/>
                </a:solidFill>
              </a:defRPr>
            </a:lvl1pPr>
            <a:lvl2pPr lvl="1" algn="r" rtl="0">
              <a:spcBef>
                <a:spcPts val="0"/>
              </a:spcBef>
              <a:spcAft>
                <a:spcPts val="0"/>
              </a:spcAft>
              <a:buClr>
                <a:schemeClr val="dk1"/>
              </a:buClr>
              <a:buSzPts val="3600"/>
              <a:buNone/>
              <a:defRPr sz="3600" b="1">
                <a:solidFill>
                  <a:schemeClr val="dk1"/>
                </a:solidFill>
              </a:defRPr>
            </a:lvl2pPr>
            <a:lvl3pPr lvl="2" algn="r" rtl="0">
              <a:spcBef>
                <a:spcPts val="0"/>
              </a:spcBef>
              <a:spcAft>
                <a:spcPts val="0"/>
              </a:spcAft>
              <a:buClr>
                <a:schemeClr val="dk1"/>
              </a:buClr>
              <a:buSzPts val="3600"/>
              <a:buNone/>
              <a:defRPr sz="3600" b="1">
                <a:solidFill>
                  <a:schemeClr val="dk1"/>
                </a:solidFill>
              </a:defRPr>
            </a:lvl3pPr>
            <a:lvl4pPr lvl="3" algn="r" rtl="0">
              <a:spcBef>
                <a:spcPts val="0"/>
              </a:spcBef>
              <a:spcAft>
                <a:spcPts val="0"/>
              </a:spcAft>
              <a:buClr>
                <a:schemeClr val="dk1"/>
              </a:buClr>
              <a:buSzPts val="3600"/>
              <a:buNone/>
              <a:defRPr sz="3600" b="1">
                <a:solidFill>
                  <a:schemeClr val="dk1"/>
                </a:solidFill>
              </a:defRPr>
            </a:lvl4pPr>
            <a:lvl5pPr lvl="4" algn="r" rtl="0">
              <a:spcBef>
                <a:spcPts val="0"/>
              </a:spcBef>
              <a:spcAft>
                <a:spcPts val="0"/>
              </a:spcAft>
              <a:buClr>
                <a:schemeClr val="dk1"/>
              </a:buClr>
              <a:buSzPts val="3600"/>
              <a:buNone/>
              <a:defRPr sz="3600" b="1">
                <a:solidFill>
                  <a:schemeClr val="dk1"/>
                </a:solidFill>
              </a:defRPr>
            </a:lvl5pPr>
            <a:lvl6pPr lvl="5" algn="r" rtl="0">
              <a:spcBef>
                <a:spcPts val="0"/>
              </a:spcBef>
              <a:spcAft>
                <a:spcPts val="0"/>
              </a:spcAft>
              <a:buClr>
                <a:schemeClr val="dk1"/>
              </a:buClr>
              <a:buSzPts val="3600"/>
              <a:buNone/>
              <a:defRPr sz="3600" b="1">
                <a:solidFill>
                  <a:schemeClr val="dk1"/>
                </a:solidFill>
              </a:defRPr>
            </a:lvl6pPr>
            <a:lvl7pPr lvl="6" algn="r" rtl="0">
              <a:spcBef>
                <a:spcPts val="0"/>
              </a:spcBef>
              <a:spcAft>
                <a:spcPts val="0"/>
              </a:spcAft>
              <a:buClr>
                <a:schemeClr val="dk1"/>
              </a:buClr>
              <a:buSzPts val="3600"/>
              <a:buNone/>
              <a:defRPr sz="3600" b="1">
                <a:solidFill>
                  <a:schemeClr val="dk1"/>
                </a:solidFill>
              </a:defRPr>
            </a:lvl7pPr>
            <a:lvl8pPr lvl="7" algn="r" rtl="0">
              <a:spcBef>
                <a:spcPts val="0"/>
              </a:spcBef>
              <a:spcAft>
                <a:spcPts val="0"/>
              </a:spcAft>
              <a:buClr>
                <a:schemeClr val="dk1"/>
              </a:buClr>
              <a:buSzPts val="3600"/>
              <a:buNone/>
              <a:defRPr sz="3600" b="1">
                <a:solidFill>
                  <a:schemeClr val="dk1"/>
                </a:solidFill>
              </a:defRPr>
            </a:lvl8pPr>
            <a:lvl9pPr lvl="8" algn="r" rtl="0">
              <a:spcBef>
                <a:spcPts val="0"/>
              </a:spcBef>
              <a:spcAft>
                <a:spcPts val="0"/>
              </a:spcAft>
              <a:buClr>
                <a:schemeClr val="dk1"/>
              </a:buClr>
              <a:buSzPts val="3600"/>
              <a:buNone/>
              <a:defRPr sz="3600" b="1">
                <a:solidFill>
                  <a:schemeClr val="dk1"/>
                </a:solidFill>
              </a:defRPr>
            </a:lvl9pPr>
          </a:lstStyle>
          <a:p>
            <a:endParaRPr/>
          </a:p>
        </p:txBody>
      </p:sp>
      <p:sp>
        <p:nvSpPr>
          <p:cNvPr id="16" name="Google Shape;16;p3"/>
          <p:cNvSpPr txBox="1">
            <a:spLocks noGrp="1"/>
          </p:cNvSpPr>
          <p:nvPr>
            <p:ph type="title" idx="2" hasCustomPrompt="1"/>
          </p:nvPr>
        </p:nvSpPr>
        <p:spPr>
          <a:xfrm>
            <a:off x="5151175" y="1032009"/>
            <a:ext cx="3057300" cy="862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8000"/>
              <a:buNone/>
              <a:defRPr sz="8000" b="1">
                <a:solidFill>
                  <a:schemeClr val="dk1"/>
                </a:solidFill>
              </a:defRPr>
            </a:lvl1pPr>
            <a:lvl2pPr lvl="1" algn="r" rtl="0">
              <a:spcBef>
                <a:spcPts val="0"/>
              </a:spcBef>
              <a:spcAft>
                <a:spcPts val="0"/>
              </a:spcAft>
              <a:buClr>
                <a:schemeClr val="dk1"/>
              </a:buClr>
              <a:buSzPts val="8000"/>
              <a:buNone/>
              <a:defRPr sz="8000" b="1">
                <a:solidFill>
                  <a:schemeClr val="dk1"/>
                </a:solidFill>
              </a:defRPr>
            </a:lvl2pPr>
            <a:lvl3pPr lvl="2" algn="r" rtl="0">
              <a:spcBef>
                <a:spcPts val="0"/>
              </a:spcBef>
              <a:spcAft>
                <a:spcPts val="0"/>
              </a:spcAft>
              <a:buClr>
                <a:schemeClr val="dk1"/>
              </a:buClr>
              <a:buSzPts val="8000"/>
              <a:buNone/>
              <a:defRPr sz="8000" b="1">
                <a:solidFill>
                  <a:schemeClr val="dk1"/>
                </a:solidFill>
              </a:defRPr>
            </a:lvl3pPr>
            <a:lvl4pPr lvl="3" algn="r" rtl="0">
              <a:spcBef>
                <a:spcPts val="0"/>
              </a:spcBef>
              <a:spcAft>
                <a:spcPts val="0"/>
              </a:spcAft>
              <a:buClr>
                <a:schemeClr val="dk1"/>
              </a:buClr>
              <a:buSzPts val="8000"/>
              <a:buNone/>
              <a:defRPr sz="8000" b="1">
                <a:solidFill>
                  <a:schemeClr val="dk1"/>
                </a:solidFill>
              </a:defRPr>
            </a:lvl4pPr>
            <a:lvl5pPr lvl="4" algn="r" rtl="0">
              <a:spcBef>
                <a:spcPts val="0"/>
              </a:spcBef>
              <a:spcAft>
                <a:spcPts val="0"/>
              </a:spcAft>
              <a:buClr>
                <a:schemeClr val="dk1"/>
              </a:buClr>
              <a:buSzPts val="8000"/>
              <a:buNone/>
              <a:defRPr sz="8000" b="1">
                <a:solidFill>
                  <a:schemeClr val="dk1"/>
                </a:solidFill>
              </a:defRPr>
            </a:lvl5pPr>
            <a:lvl6pPr lvl="5" algn="r" rtl="0">
              <a:spcBef>
                <a:spcPts val="0"/>
              </a:spcBef>
              <a:spcAft>
                <a:spcPts val="0"/>
              </a:spcAft>
              <a:buClr>
                <a:schemeClr val="dk1"/>
              </a:buClr>
              <a:buSzPts val="8000"/>
              <a:buNone/>
              <a:defRPr sz="8000" b="1">
                <a:solidFill>
                  <a:schemeClr val="dk1"/>
                </a:solidFill>
              </a:defRPr>
            </a:lvl6pPr>
            <a:lvl7pPr lvl="6" algn="r" rtl="0">
              <a:spcBef>
                <a:spcPts val="0"/>
              </a:spcBef>
              <a:spcAft>
                <a:spcPts val="0"/>
              </a:spcAft>
              <a:buClr>
                <a:schemeClr val="dk1"/>
              </a:buClr>
              <a:buSzPts val="8000"/>
              <a:buNone/>
              <a:defRPr sz="8000" b="1">
                <a:solidFill>
                  <a:schemeClr val="dk1"/>
                </a:solidFill>
              </a:defRPr>
            </a:lvl7pPr>
            <a:lvl8pPr lvl="7" algn="r" rtl="0">
              <a:spcBef>
                <a:spcPts val="0"/>
              </a:spcBef>
              <a:spcAft>
                <a:spcPts val="0"/>
              </a:spcAft>
              <a:buClr>
                <a:schemeClr val="dk1"/>
              </a:buClr>
              <a:buSzPts val="8000"/>
              <a:buNone/>
              <a:defRPr sz="8000" b="1">
                <a:solidFill>
                  <a:schemeClr val="dk1"/>
                </a:solidFill>
              </a:defRPr>
            </a:lvl8pPr>
            <a:lvl9pPr lvl="8" algn="r" rtl="0">
              <a:spcBef>
                <a:spcPts val="0"/>
              </a:spcBef>
              <a:spcAft>
                <a:spcPts val="0"/>
              </a:spcAft>
              <a:buClr>
                <a:schemeClr val="dk1"/>
              </a:buClr>
              <a:buSzPts val="8000"/>
              <a:buNone/>
              <a:defRPr sz="8000" b="1">
                <a:solidFill>
                  <a:schemeClr val="dk1"/>
                </a:solidFill>
              </a:defRPr>
            </a:lvl9pPr>
          </a:lstStyle>
          <a:p>
            <a:r>
              <a:t>xx%</a:t>
            </a:r>
          </a:p>
        </p:txBody>
      </p:sp>
      <p:sp>
        <p:nvSpPr>
          <p:cNvPr id="17" name="Google Shape;17;p3"/>
          <p:cNvSpPr txBox="1">
            <a:spLocks noGrp="1"/>
          </p:cNvSpPr>
          <p:nvPr>
            <p:ph type="subTitle" idx="1"/>
          </p:nvPr>
        </p:nvSpPr>
        <p:spPr>
          <a:xfrm>
            <a:off x="6127050" y="3320300"/>
            <a:ext cx="2081400" cy="524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cxnSp>
        <p:nvCxnSpPr>
          <p:cNvPr id="18" name="Google Shape;18;p3"/>
          <p:cNvCxnSpPr/>
          <p:nvPr/>
        </p:nvCxnSpPr>
        <p:spPr>
          <a:xfrm flipH="1">
            <a:off x="2814150" y="-1263000"/>
            <a:ext cx="3757500" cy="4183800"/>
          </a:xfrm>
          <a:prstGeom prst="straightConnector1">
            <a:avLst/>
          </a:prstGeom>
          <a:noFill/>
          <a:ln w="19050" cap="flat" cmpd="sng">
            <a:solidFill>
              <a:schemeClr val="dk1"/>
            </a:solidFill>
            <a:prstDash val="solid"/>
            <a:round/>
            <a:headEnd type="none" w="med" len="med"/>
            <a:tailEnd type="none" w="med" len="med"/>
          </a:ln>
        </p:spPr>
      </p:cxnSp>
      <p:sp>
        <p:nvSpPr>
          <p:cNvPr id="19" name="Google Shape;19;p3"/>
          <p:cNvSpPr/>
          <p:nvPr/>
        </p:nvSpPr>
        <p:spPr>
          <a:xfrm flipH="1">
            <a:off x="7919875" y="3825775"/>
            <a:ext cx="1296000" cy="1382400"/>
          </a:xfrm>
          <a:prstGeom prst="rtTriangl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CUSTOM_28">
    <p:bg>
      <p:bgPr>
        <a:solidFill>
          <a:schemeClr val="accent5"/>
        </a:solidFill>
        <a:effectLst/>
      </p:bgPr>
    </p:bg>
    <p:spTree>
      <p:nvGrpSpPr>
        <p:cNvPr id="1" name="Shape 125"/>
        <p:cNvGrpSpPr/>
        <p:nvPr/>
      </p:nvGrpSpPr>
      <p:grpSpPr>
        <a:xfrm>
          <a:off x="0" y="0"/>
          <a:ext cx="0" cy="0"/>
          <a:chOff x="0" y="0"/>
          <a:chExt cx="0" cy="0"/>
        </a:xfrm>
      </p:grpSpPr>
      <p:sp>
        <p:nvSpPr>
          <p:cNvPr id="126" name="Google Shape;126;p21"/>
          <p:cNvSpPr txBox="1">
            <a:spLocks noGrp="1"/>
          </p:cNvSpPr>
          <p:nvPr>
            <p:ph type="body" idx="1"/>
          </p:nvPr>
        </p:nvSpPr>
        <p:spPr>
          <a:xfrm>
            <a:off x="2078825" y="4335775"/>
            <a:ext cx="5229300" cy="4251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914400" lvl="1" indent="-317500" algn="ctr" rtl="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gn="ctr" rtl="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gn="ctr" rtl="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gn="ctr" rtl="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gn="ctr" rtl="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gn="ctr" rtl="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gn="ctr" rtl="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gn="ctr" rtl="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127" name="Google Shape;127;p21"/>
          <p:cNvSpPr txBox="1">
            <a:spLocks noGrp="1"/>
          </p:cNvSpPr>
          <p:nvPr>
            <p:ph type="title"/>
          </p:nvPr>
        </p:nvSpPr>
        <p:spPr>
          <a:xfrm>
            <a:off x="1974300" y="5307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3000"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
        <p:nvSpPr>
          <p:cNvPr id="128" name="Google Shape;128;p21"/>
          <p:cNvSpPr/>
          <p:nvPr/>
        </p:nvSpPr>
        <p:spPr>
          <a:xfrm>
            <a:off x="-519650" y="2386850"/>
            <a:ext cx="3405900" cy="3302400"/>
          </a:xfrm>
          <a:prstGeom prst="rtTriangl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9" name="Google Shape;129;p21"/>
          <p:cNvSpPr/>
          <p:nvPr/>
        </p:nvSpPr>
        <p:spPr>
          <a:xfrm>
            <a:off x="-738725" y="2482100"/>
            <a:ext cx="3405900" cy="3302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0" name="Google Shape;130;p21"/>
          <p:cNvSpPr/>
          <p:nvPr/>
        </p:nvSpPr>
        <p:spPr>
          <a:xfrm rot="10800000">
            <a:off x="6727825" y="-915550"/>
            <a:ext cx="3405900" cy="3302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1" name="Google Shape;131;p21"/>
          <p:cNvSpPr/>
          <p:nvPr/>
        </p:nvSpPr>
        <p:spPr>
          <a:xfrm rot="10800000">
            <a:off x="5092750" y="-1522625"/>
            <a:ext cx="5364900" cy="2516400"/>
          </a:xfrm>
          <a:prstGeom prst="triangle">
            <a:avLst>
              <a:gd name="adj"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p:cSld name="CUSTOM_31">
    <p:bg>
      <p:bgPr>
        <a:solidFill>
          <a:schemeClr val="accent5"/>
        </a:solidFill>
        <a:effectLst/>
      </p:bgPr>
    </p:bg>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956375" y="3553059"/>
            <a:ext cx="1658700" cy="30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1800" b="1">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134" name="Google Shape;134;p22"/>
          <p:cNvSpPr txBox="1">
            <a:spLocks noGrp="1"/>
          </p:cNvSpPr>
          <p:nvPr>
            <p:ph type="subTitle" idx="1"/>
          </p:nvPr>
        </p:nvSpPr>
        <p:spPr>
          <a:xfrm>
            <a:off x="713225" y="3828005"/>
            <a:ext cx="2145000" cy="73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35" name="Google Shape;135;p22"/>
          <p:cNvSpPr txBox="1">
            <a:spLocks noGrp="1"/>
          </p:cNvSpPr>
          <p:nvPr>
            <p:ph type="title" idx="2"/>
          </p:nvPr>
        </p:nvSpPr>
        <p:spPr>
          <a:xfrm>
            <a:off x="6528925" y="3553059"/>
            <a:ext cx="1658700" cy="30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1800" b="1">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136" name="Google Shape;136;p22"/>
          <p:cNvSpPr txBox="1">
            <a:spLocks noGrp="1"/>
          </p:cNvSpPr>
          <p:nvPr>
            <p:ph type="subTitle" idx="3"/>
          </p:nvPr>
        </p:nvSpPr>
        <p:spPr>
          <a:xfrm>
            <a:off x="6305275" y="3828005"/>
            <a:ext cx="2145000" cy="73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37" name="Google Shape;137;p22"/>
          <p:cNvSpPr txBox="1">
            <a:spLocks noGrp="1"/>
          </p:cNvSpPr>
          <p:nvPr>
            <p:ph type="title" idx="4"/>
          </p:nvPr>
        </p:nvSpPr>
        <p:spPr>
          <a:xfrm>
            <a:off x="3752400" y="3553059"/>
            <a:ext cx="1658700" cy="30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1800" b="1">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138" name="Google Shape;138;p22"/>
          <p:cNvSpPr txBox="1">
            <a:spLocks noGrp="1"/>
          </p:cNvSpPr>
          <p:nvPr>
            <p:ph type="subTitle" idx="5"/>
          </p:nvPr>
        </p:nvSpPr>
        <p:spPr>
          <a:xfrm>
            <a:off x="3509250" y="3828005"/>
            <a:ext cx="2145000" cy="73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39" name="Google Shape;139;p22"/>
          <p:cNvSpPr txBox="1">
            <a:spLocks noGrp="1"/>
          </p:cNvSpPr>
          <p:nvPr>
            <p:ph type="title" idx="6"/>
          </p:nvPr>
        </p:nvSpPr>
        <p:spPr>
          <a:xfrm>
            <a:off x="1687950" y="530725"/>
            <a:ext cx="57681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3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
  <p:cSld name="CUSTOM_29">
    <p:bg>
      <p:bgPr>
        <a:solidFill>
          <a:schemeClr val="accent5"/>
        </a:solidFill>
        <a:effectLst/>
      </p:bgPr>
    </p:bg>
    <p:spTree>
      <p:nvGrpSpPr>
        <p:cNvPr id="1" name="Shape 140"/>
        <p:cNvGrpSpPr/>
        <p:nvPr/>
      </p:nvGrpSpPr>
      <p:grpSpPr>
        <a:xfrm>
          <a:off x="0" y="0"/>
          <a:ext cx="0" cy="0"/>
          <a:chOff x="0" y="0"/>
          <a:chExt cx="0" cy="0"/>
        </a:xfrm>
      </p:grpSpPr>
      <p:sp>
        <p:nvSpPr>
          <p:cNvPr id="141" name="Google Shape;141;p23"/>
          <p:cNvSpPr/>
          <p:nvPr/>
        </p:nvSpPr>
        <p:spPr>
          <a:xfrm>
            <a:off x="-3485600" y="1687000"/>
            <a:ext cx="7403100" cy="3794100"/>
          </a:xfrm>
          <a:prstGeom prst="triangle">
            <a:avLst>
              <a:gd name="adj" fmla="val 50000"/>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3"/>
          <p:cNvSpPr/>
          <p:nvPr/>
        </p:nvSpPr>
        <p:spPr>
          <a:xfrm>
            <a:off x="779625" y="1433800"/>
            <a:ext cx="7737300" cy="3171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3"/>
          <p:cNvSpPr txBox="1">
            <a:spLocks noGrp="1"/>
          </p:cNvSpPr>
          <p:nvPr>
            <p:ph type="title"/>
          </p:nvPr>
        </p:nvSpPr>
        <p:spPr>
          <a:xfrm>
            <a:off x="1043779" y="1830575"/>
            <a:ext cx="1897500" cy="401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sz="1800" b="1">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endParaRPr/>
          </a:p>
        </p:txBody>
      </p:sp>
      <p:sp>
        <p:nvSpPr>
          <p:cNvPr id="144" name="Google Shape;144;p23"/>
          <p:cNvSpPr txBox="1">
            <a:spLocks noGrp="1"/>
          </p:cNvSpPr>
          <p:nvPr>
            <p:ph type="subTitle" idx="1"/>
          </p:nvPr>
        </p:nvSpPr>
        <p:spPr>
          <a:xfrm>
            <a:off x="1059229" y="2140283"/>
            <a:ext cx="1866600" cy="52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a:endParaRPr/>
          </a:p>
        </p:txBody>
      </p:sp>
      <p:sp>
        <p:nvSpPr>
          <p:cNvPr id="145" name="Google Shape;145;p23"/>
          <p:cNvSpPr txBox="1">
            <a:spLocks noGrp="1"/>
          </p:cNvSpPr>
          <p:nvPr>
            <p:ph type="title" idx="2"/>
          </p:nvPr>
        </p:nvSpPr>
        <p:spPr>
          <a:xfrm>
            <a:off x="1043779" y="3280851"/>
            <a:ext cx="1897500" cy="401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sz="1800" b="1">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endParaRPr/>
          </a:p>
        </p:txBody>
      </p:sp>
      <p:sp>
        <p:nvSpPr>
          <p:cNvPr id="146" name="Google Shape;146;p23"/>
          <p:cNvSpPr txBox="1">
            <a:spLocks noGrp="1"/>
          </p:cNvSpPr>
          <p:nvPr>
            <p:ph type="subTitle" idx="3"/>
          </p:nvPr>
        </p:nvSpPr>
        <p:spPr>
          <a:xfrm>
            <a:off x="1059229" y="3614442"/>
            <a:ext cx="1866600" cy="52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a:endParaRPr/>
          </a:p>
        </p:txBody>
      </p:sp>
      <p:sp>
        <p:nvSpPr>
          <p:cNvPr id="147" name="Google Shape;147;p23"/>
          <p:cNvSpPr txBox="1">
            <a:spLocks noGrp="1"/>
          </p:cNvSpPr>
          <p:nvPr>
            <p:ph type="title" idx="4"/>
          </p:nvPr>
        </p:nvSpPr>
        <p:spPr>
          <a:xfrm>
            <a:off x="3631360" y="1830575"/>
            <a:ext cx="1881900" cy="401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sz="1800" b="1">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endParaRPr/>
          </a:p>
        </p:txBody>
      </p:sp>
      <p:sp>
        <p:nvSpPr>
          <p:cNvPr id="148" name="Google Shape;148;p23"/>
          <p:cNvSpPr txBox="1">
            <a:spLocks noGrp="1"/>
          </p:cNvSpPr>
          <p:nvPr>
            <p:ph type="subTitle" idx="5"/>
          </p:nvPr>
        </p:nvSpPr>
        <p:spPr>
          <a:xfrm>
            <a:off x="3639010" y="2140276"/>
            <a:ext cx="1866600" cy="52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a:endParaRPr/>
          </a:p>
        </p:txBody>
      </p:sp>
      <p:sp>
        <p:nvSpPr>
          <p:cNvPr id="149" name="Google Shape;149;p23"/>
          <p:cNvSpPr txBox="1">
            <a:spLocks noGrp="1"/>
          </p:cNvSpPr>
          <p:nvPr>
            <p:ph type="title" idx="6"/>
          </p:nvPr>
        </p:nvSpPr>
        <p:spPr>
          <a:xfrm>
            <a:off x="3631360" y="3280851"/>
            <a:ext cx="1881900" cy="401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sz="1800" b="1">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endParaRPr/>
          </a:p>
        </p:txBody>
      </p:sp>
      <p:sp>
        <p:nvSpPr>
          <p:cNvPr id="150" name="Google Shape;150;p23"/>
          <p:cNvSpPr txBox="1">
            <a:spLocks noGrp="1"/>
          </p:cNvSpPr>
          <p:nvPr>
            <p:ph type="subTitle" idx="7"/>
          </p:nvPr>
        </p:nvSpPr>
        <p:spPr>
          <a:xfrm>
            <a:off x="3639010" y="3614442"/>
            <a:ext cx="1866600" cy="52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a:endParaRPr/>
          </a:p>
        </p:txBody>
      </p:sp>
      <p:sp>
        <p:nvSpPr>
          <p:cNvPr id="151" name="Google Shape;151;p23"/>
          <p:cNvSpPr txBox="1">
            <a:spLocks noGrp="1"/>
          </p:cNvSpPr>
          <p:nvPr>
            <p:ph type="title" idx="8"/>
          </p:nvPr>
        </p:nvSpPr>
        <p:spPr>
          <a:xfrm>
            <a:off x="6215127" y="1830575"/>
            <a:ext cx="1875600" cy="401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sz="1800" b="1">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endParaRPr/>
          </a:p>
        </p:txBody>
      </p:sp>
      <p:sp>
        <p:nvSpPr>
          <p:cNvPr id="152" name="Google Shape;152;p23"/>
          <p:cNvSpPr txBox="1">
            <a:spLocks noGrp="1"/>
          </p:cNvSpPr>
          <p:nvPr>
            <p:ph type="subTitle" idx="9"/>
          </p:nvPr>
        </p:nvSpPr>
        <p:spPr>
          <a:xfrm>
            <a:off x="6219627" y="2140276"/>
            <a:ext cx="1866600" cy="52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a:endParaRPr/>
          </a:p>
        </p:txBody>
      </p:sp>
      <p:sp>
        <p:nvSpPr>
          <p:cNvPr id="153" name="Google Shape;153;p23"/>
          <p:cNvSpPr txBox="1">
            <a:spLocks noGrp="1"/>
          </p:cNvSpPr>
          <p:nvPr>
            <p:ph type="title" idx="13"/>
          </p:nvPr>
        </p:nvSpPr>
        <p:spPr>
          <a:xfrm>
            <a:off x="6215127" y="3280851"/>
            <a:ext cx="1875600" cy="401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sz="1800" b="1">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endParaRPr/>
          </a:p>
        </p:txBody>
      </p:sp>
      <p:sp>
        <p:nvSpPr>
          <p:cNvPr id="154" name="Google Shape;154;p23"/>
          <p:cNvSpPr txBox="1">
            <a:spLocks noGrp="1"/>
          </p:cNvSpPr>
          <p:nvPr>
            <p:ph type="subTitle" idx="14"/>
          </p:nvPr>
        </p:nvSpPr>
        <p:spPr>
          <a:xfrm>
            <a:off x="6219627" y="3614442"/>
            <a:ext cx="1866600" cy="52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a:endParaRPr/>
          </a:p>
        </p:txBody>
      </p:sp>
      <p:sp>
        <p:nvSpPr>
          <p:cNvPr id="155" name="Google Shape;155;p23"/>
          <p:cNvSpPr txBox="1">
            <a:spLocks noGrp="1"/>
          </p:cNvSpPr>
          <p:nvPr>
            <p:ph type="title" idx="15"/>
          </p:nvPr>
        </p:nvSpPr>
        <p:spPr>
          <a:xfrm>
            <a:off x="1974300" y="5307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3000"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4">
  <p:cSld name="CUSTOM_32">
    <p:bg>
      <p:bgPr>
        <a:solidFill>
          <a:schemeClr val="accent5"/>
        </a:solidFill>
        <a:effectLst/>
      </p:bgPr>
    </p:bg>
    <p:spTree>
      <p:nvGrpSpPr>
        <p:cNvPr id="1" name="Shape 156"/>
        <p:cNvGrpSpPr/>
        <p:nvPr/>
      </p:nvGrpSpPr>
      <p:grpSpPr>
        <a:xfrm>
          <a:off x="0" y="0"/>
          <a:ext cx="0" cy="0"/>
          <a:chOff x="0" y="0"/>
          <a:chExt cx="0" cy="0"/>
        </a:xfrm>
      </p:grpSpPr>
      <p:sp>
        <p:nvSpPr>
          <p:cNvPr id="157" name="Google Shape;157;p24"/>
          <p:cNvSpPr/>
          <p:nvPr/>
        </p:nvSpPr>
        <p:spPr>
          <a:xfrm rot="10800000">
            <a:off x="5891850" y="-387100"/>
            <a:ext cx="5264100" cy="2697600"/>
          </a:xfrm>
          <a:prstGeom prst="triangle">
            <a:avLst>
              <a:gd name="adj" fmla="val 5000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4"/>
          <p:cNvSpPr/>
          <p:nvPr/>
        </p:nvSpPr>
        <p:spPr>
          <a:xfrm>
            <a:off x="-5191825" y="2310500"/>
            <a:ext cx="7403100" cy="37941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4"/>
          <p:cNvSpPr txBox="1">
            <a:spLocks noGrp="1"/>
          </p:cNvSpPr>
          <p:nvPr>
            <p:ph type="title"/>
          </p:nvPr>
        </p:nvSpPr>
        <p:spPr>
          <a:xfrm>
            <a:off x="862450" y="3324450"/>
            <a:ext cx="1763700" cy="30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1800" b="1">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160" name="Google Shape;160;p24"/>
          <p:cNvSpPr txBox="1">
            <a:spLocks noGrp="1"/>
          </p:cNvSpPr>
          <p:nvPr>
            <p:ph type="subTitle" idx="1"/>
          </p:nvPr>
        </p:nvSpPr>
        <p:spPr>
          <a:xfrm>
            <a:off x="424450" y="3583211"/>
            <a:ext cx="2639700" cy="80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61" name="Google Shape;161;p24"/>
          <p:cNvSpPr txBox="1">
            <a:spLocks noGrp="1"/>
          </p:cNvSpPr>
          <p:nvPr>
            <p:ph type="title" idx="2"/>
          </p:nvPr>
        </p:nvSpPr>
        <p:spPr>
          <a:xfrm>
            <a:off x="6525755" y="3324450"/>
            <a:ext cx="1763700" cy="30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1800" b="1">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162" name="Google Shape;162;p24"/>
          <p:cNvSpPr txBox="1">
            <a:spLocks noGrp="1"/>
          </p:cNvSpPr>
          <p:nvPr>
            <p:ph type="subTitle" idx="3"/>
          </p:nvPr>
        </p:nvSpPr>
        <p:spPr>
          <a:xfrm>
            <a:off x="6087751" y="3583211"/>
            <a:ext cx="2639700" cy="80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63" name="Google Shape;163;p24"/>
          <p:cNvSpPr txBox="1">
            <a:spLocks noGrp="1"/>
          </p:cNvSpPr>
          <p:nvPr>
            <p:ph type="title" idx="4"/>
          </p:nvPr>
        </p:nvSpPr>
        <p:spPr>
          <a:xfrm>
            <a:off x="3690150" y="3324450"/>
            <a:ext cx="1763700" cy="30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1800" b="1">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164" name="Google Shape;164;p24"/>
          <p:cNvSpPr txBox="1">
            <a:spLocks noGrp="1"/>
          </p:cNvSpPr>
          <p:nvPr>
            <p:ph type="subTitle" idx="5"/>
          </p:nvPr>
        </p:nvSpPr>
        <p:spPr>
          <a:xfrm>
            <a:off x="3252148" y="3583211"/>
            <a:ext cx="2639700" cy="80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65" name="Google Shape;165;p24"/>
          <p:cNvSpPr txBox="1">
            <a:spLocks noGrp="1"/>
          </p:cNvSpPr>
          <p:nvPr>
            <p:ph type="title" idx="6"/>
          </p:nvPr>
        </p:nvSpPr>
        <p:spPr>
          <a:xfrm>
            <a:off x="1687950" y="530725"/>
            <a:ext cx="57681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3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
  <p:cSld name="CUSTOM_24">
    <p:bg>
      <p:bgPr>
        <a:solidFill>
          <a:schemeClr val="accent5"/>
        </a:solidFill>
        <a:effectLst/>
      </p:bgPr>
    </p:bg>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xfrm>
            <a:off x="4260300" y="530725"/>
            <a:ext cx="5195400" cy="528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700"/>
              <a:buNone/>
              <a:defRPr sz="3000"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
        <p:nvSpPr>
          <p:cNvPr id="168" name="Google Shape;168;p25"/>
          <p:cNvSpPr/>
          <p:nvPr/>
        </p:nvSpPr>
        <p:spPr>
          <a:xfrm rot="10800000">
            <a:off x="6907925" y="-808550"/>
            <a:ext cx="3405900" cy="3302400"/>
          </a:xfrm>
          <a:prstGeom prst="rtTriangl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9" name="Google Shape;169;p25"/>
          <p:cNvSpPr/>
          <p:nvPr/>
        </p:nvSpPr>
        <p:spPr>
          <a:xfrm rot="10800000">
            <a:off x="6967925" y="-903800"/>
            <a:ext cx="3405900" cy="3302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Tree>
  </p:cSld>
  <p:clrMapOvr>
    <a:masterClrMapping/>
  </p:clrMapOvr>
  <p:extLst>
    <p:ext uri="{DCECCB84-F9BA-43D5-87BE-67443E8EF086}">
      <p15:sldGuideLst xmlns:p15="http://schemas.microsoft.com/office/powerpoint/2012/main">
        <p15:guide id="1" orient="horz" pos="1620">
          <p15:clr>
            <a:srgbClr val="FA7B17"/>
          </p15:clr>
        </p15:guide>
        <p15:guide id="2" pos="2880">
          <p15:clr>
            <a:srgbClr val="FA7B17"/>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4">
  <p:cSld name="TITLE_ONLY_2">
    <p:bg>
      <p:bgPr>
        <a:solidFill>
          <a:schemeClr val="accent5"/>
        </a:solidFill>
        <a:effectLst/>
      </p:bgPr>
    </p:bg>
    <p:spTree>
      <p:nvGrpSpPr>
        <p:cNvPr id="1" name="Shape 170"/>
        <p:cNvGrpSpPr/>
        <p:nvPr/>
      </p:nvGrpSpPr>
      <p:grpSpPr>
        <a:xfrm>
          <a:off x="0" y="0"/>
          <a:ext cx="0" cy="0"/>
          <a:chOff x="0" y="0"/>
          <a:chExt cx="0" cy="0"/>
        </a:xfrm>
      </p:grpSpPr>
      <p:sp>
        <p:nvSpPr>
          <p:cNvPr id="171" name="Google Shape;171;p26"/>
          <p:cNvSpPr txBox="1">
            <a:spLocks noGrp="1"/>
          </p:cNvSpPr>
          <p:nvPr>
            <p:ph type="title"/>
          </p:nvPr>
        </p:nvSpPr>
        <p:spPr>
          <a:xfrm>
            <a:off x="713225" y="530725"/>
            <a:ext cx="7359900" cy="528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700"/>
              <a:buNone/>
              <a:defRPr sz="3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
        <p:nvSpPr>
          <p:cNvPr id="172" name="Google Shape;172;p26"/>
          <p:cNvSpPr/>
          <p:nvPr/>
        </p:nvSpPr>
        <p:spPr>
          <a:xfrm>
            <a:off x="-1776650" y="2701175"/>
            <a:ext cx="3405900" cy="3302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3" name="Google Shape;173;p26"/>
          <p:cNvSpPr/>
          <p:nvPr/>
        </p:nvSpPr>
        <p:spPr>
          <a:xfrm rot="10800000">
            <a:off x="6494725" y="-1182250"/>
            <a:ext cx="3405900" cy="33024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4" name="Google Shape;174;p26"/>
          <p:cNvSpPr/>
          <p:nvPr/>
        </p:nvSpPr>
        <p:spPr>
          <a:xfrm rot="10800000">
            <a:off x="5454700" y="-1789325"/>
            <a:ext cx="5364900" cy="2516400"/>
          </a:xfrm>
          <a:prstGeom prst="triangle">
            <a:avLst>
              <a:gd name="adj"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5">
  <p:cSld name="TITLE_ONLY_2_1">
    <p:bg>
      <p:bgPr>
        <a:solidFill>
          <a:schemeClr val="accent5"/>
        </a:solidFill>
        <a:effectLst/>
      </p:bgPr>
    </p:bg>
    <p:spTree>
      <p:nvGrpSpPr>
        <p:cNvPr id="1" name="Shape 175"/>
        <p:cNvGrpSpPr/>
        <p:nvPr/>
      </p:nvGrpSpPr>
      <p:grpSpPr>
        <a:xfrm>
          <a:off x="0" y="0"/>
          <a:ext cx="0" cy="0"/>
          <a:chOff x="0" y="0"/>
          <a:chExt cx="0" cy="0"/>
        </a:xfrm>
      </p:grpSpPr>
      <p:sp>
        <p:nvSpPr>
          <p:cNvPr id="176" name="Google Shape;176;p27"/>
          <p:cNvSpPr txBox="1">
            <a:spLocks noGrp="1"/>
          </p:cNvSpPr>
          <p:nvPr>
            <p:ph type="title"/>
          </p:nvPr>
        </p:nvSpPr>
        <p:spPr>
          <a:xfrm>
            <a:off x="892050" y="530725"/>
            <a:ext cx="73599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3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
        <p:nvSpPr>
          <p:cNvPr id="177" name="Google Shape;177;p27"/>
          <p:cNvSpPr/>
          <p:nvPr/>
        </p:nvSpPr>
        <p:spPr>
          <a:xfrm rot="10800000" flipH="1">
            <a:off x="-287750" y="-113775"/>
            <a:ext cx="2978700" cy="3082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7"/>
          <p:cNvSpPr/>
          <p:nvPr/>
        </p:nvSpPr>
        <p:spPr>
          <a:xfrm>
            <a:off x="5008975" y="1687000"/>
            <a:ext cx="7403100" cy="3794100"/>
          </a:xfrm>
          <a:prstGeom prst="triangle">
            <a:avLst>
              <a:gd name="adj" fmla="val 50000"/>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6">
  <p:cSld name="TITLE_ONLY_3">
    <p:bg>
      <p:bgPr>
        <a:solidFill>
          <a:schemeClr val="accent5"/>
        </a:solidFill>
        <a:effectLst/>
      </p:bgPr>
    </p:bg>
    <p:spTree>
      <p:nvGrpSpPr>
        <p:cNvPr id="1" name="Shape 179"/>
        <p:cNvGrpSpPr/>
        <p:nvPr/>
      </p:nvGrpSpPr>
      <p:grpSpPr>
        <a:xfrm>
          <a:off x="0" y="0"/>
          <a:ext cx="0" cy="0"/>
          <a:chOff x="0" y="0"/>
          <a:chExt cx="0" cy="0"/>
        </a:xfrm>
      </p:grpSpPr>
      <p:sp>
        <p:nvSpPr>
          <p:cNvPr id="180" name="Google Shape;180;p28"/>
          <p:cNvSpPr txBox="1">
            <a:spLocks noGrp="1"/>
          </p:cNvSpPr>
          <p:nvPr>
            <p:ph type="title"/>
          </p:nvPr>
        </p:nvSpPr>
        <p:spPr>
          <a:xfrm>
            <a:off x="716550" y="530725"/>
            <a:ext cx="77109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3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
        <p:nvSpPr>
          <p:cNvPr id="181" name="Google Shape;181;p28"/>
          <p:cNvSpPr/>
          <p:nvPr/>
        </p:nvSpPr>
        <p:spPr>
          <a:xfrm>
            <a:off x="-1681400" y="2482100"/>
            <a:ext cx="3405900" cy="3302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2" name="Google Shape;182;p28"/>
          <p:cNvSpPr/>
          <p:nvPr/>
        </p:nvSpPr>
        <p:spPr>
          <a:xfrm rot="10800000">
            <a:off x="6494725" y="-1182250"/>
            <a:ext cx="3405900" cy="3302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3" name="Google Shape;183;p28"/>
          <p:cNvSpPr/>
          <p:nvPr/>
        </p:nvSpPr>
        <p:spPr>
          <a:xfrm rot="10800000">
            <a:off x="5454700" y="-1789325"/>
            <a:ext cx="5364900" cy="2516400"/>
          </a:xfrm>
          <a:prstGeom prst="triangle">
            <a:avLst>
              <a:gd name="adj"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5">
  <p:cSld name="CUSTOM_1_1_2">
    <p:bg>
      <p:bgPr>
        <a:solidFill>
          <a:schemeClr val="accent5"/>
        </a:solidFill>
        <a:effectLst/>
      </p:bgPr>
    </p:bg>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xfrm>
            <a:off x="1974300" y="5307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3000"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
        <p:nvSpPr>
          <p:cNvPr id="186" name="Google Shape;186;p29"/>
          <p:cNvSpPr txBox="1">
            <a:spLocks noGrp="1"/>
          </p:cNvSpPr>
          <p:nvPr>
            <p:ph type="title" idx="2"/>
          </p:nvPr>
        </p:nvSpPr>
        <p:spPr>
          <a:xfrm>
            <a:off x="1284681" y="3270025"/>
            <a:ext cx="1159800" cy="33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1800">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187" name="Google Shape;187;p29"/>
          <p:cNvSpPr txBox="1">
            <a:spLocks noGrp="1"/>
          </p:cNvSpPr>
          <p:nvPr>
            <p:ph type="subTitle" idx="1"/>
          </p:nvPr>
        </p:nvSpPr>
        <p:spPr>
          <a:xfrm>
            <a:off x="940581" y="3541195"/>
            <a:ext cx="1848000" cy="20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88" name="Google Shape;188;p29"/>
          <p:cNvSpPr txBox="1">
            <a:spLocks noGrp="1"/>
          </p:cNvSpPr>
          <p:nvPr>
            <p:ph type="title" idx="3"/>
          </p:nvPr>
        </p:nvSpPr>
        <p:spPr>
          <a:xfrm>
            <a:off x="6699519" y="3257475"/>
            <a:ext cx="1159800" cy="33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1800">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189" name="Google Shape;189;p29"/>
          <p:cNvSpPr txBox="1">
            <a:spLocks noGrp="1"/>
          </p:cNvSpPr>
          <p:nvPr>
            <p:ph type="subTitle" idx="4"/>
          </p:nvPr>
        </p:nvSpPr>
        <p:spPr>
          <a:xfrm>
            <a:off x="6355419" y="3520107"/>
            <a:ext cx="1848000" cy="20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90" name="Google Shape;190;p29"/>
          <p:cNvSpPr txBox="1">
            <a:spLocks noGrp="1"/>
          </p:cNvSpPr>
          <p:nvPr>
            <p:ph type="title" idx="5"/>
          </p:nvPr>
        </p:nvSpPr>
        <p:spPr>
          <a:xfrm>
            <a:off x="3990022" y="3270025"/>
            <a:ext cx="1159800" cy="33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1800">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191" name="Google Shape;191;p29"/>
          <p:cNvSpPr txBox="1">
            <a:spLocks noGrp="1"/>
          </p:cNvSpPr>
          <p:nvPr>
            <p:ph type="subTitle" idx="6"/>
          </p:nvPr>
        </p:nvSpPr>
        <p:spPr>
          <a:xfrm>
            <a:off x="3645922" y="3541195"/>
            <a:ext cx="1848000" cy="20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Numbers and text">
  <p:cSld name="CUSTOM_23">
    <p:bg>
      <p:bgPr>
        <a:solidFill>
          <a:schemeClr val="accent5"/>
        </a:solidFill>
        <a:effectLst/>
      </p:bgPr>
    </p:bg>
    <p:spTree>
      <p:nvGrpSpPr>
        <p:cNvPr id="1" name="Shape 192"/>
        <p:cNvGrpSpPr/>
        <p:nvPr/>
      </p:nvGrpSpPr>
      <p:grpSpPr>
        <a:xfrm>
          <a:off x="0" y="0"/>
          <a:ext cx="0" cy="0"/>
          <a:chOff x="0" y="0"/>
          <a:chExt cx="0" cy="0"/>
        </a:xfrm>
      </p:grpSpPr>
      <p:sp>
        <p:nvSpPr>
          <p:cNvPr id="193" name="Google Shape;193;p30"/>
          <p:cNvSpPr/>
          <p:nvPr/>
        </p:nvSpPr>
        <p:spPr>
          <a:xfrm flipH="1">
            <a:off x="4458687" y="-942975"/>
            <a:ext cx="8250600" cy="7999800"/>
          </a:xfrm>
          <a:prstGeom prst="rtTriangl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94" name="Google Shape;194;p30"/>
          <p:cNvSpPr/>
          <p:nvPr/>
        </p:nvSpPr>
        <p:spPr>
          <a:xfrm>
            <a:off x="3310050" y="1947500"/>
            <a:ext cx="2523900" cy="2024700"/>
          </a:xfrm>
          <a:prstGeom prst="rect">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0"/>
          <p:cNvSpPr/>
          <p:nvPr/>
        </p:nvSpPr>
        <p:spPr>
          <a:xfrm>
            <a:off x="535050" y="1947500"/>
            <a:ext cx="2523900" cy="2024700"/>
          </a:xfrm>
          <a:prstGeom prst="rect">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0"/>
          <p:cNvSpPr/>
          <p:nvPr/>
        </p:nvSpPr>
        <p:spPr>
          <a:xfrm>
            <a:off x="6085050" y="1947500"/>
            <a:ext cx="2523900" cy="2024700"/>
          </a:xfrm>
          <a:prstGeom prst="rect">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0"/>
          <p:cNvSpPr txBox="1">
            <a:spLocks noGrp="1"/>
          </p:cNvSpPr>
          <p:nvPr>
            <p:ph type="subTitle" idx="1"/>
          </p:nvPr>
        </p:nvSpPr>
        <p:spPr>
          <a:xfrm>
            <a:off x="653699" y="3141175"/>
            <a:ext cx="2286600" cy="75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rtl="0">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rtl="0">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rtl="0">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rtl="0">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rtl="0">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rtl="0">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rtl="0">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rtl="0">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a:endParaRPr/>
          </a:p>
        </p:txBody>
      </p:sp>
      <p:sp>
        <p:nvSpPr>
          <p:cNvPr id="198" name="Google Shape;198;p30"/>
          <p:cNvSpPr txBox="1">
            <a:spLocks noGrp="1"/>
          </p:cNvSpPr>
          <p:nvPr>
            <p:ph type="subTitle" idx="2"/>
          </p:nvPr>
        </p:nvSpPr>
        <p:spPr>
          <a:xfrm>
            <a:off x="3439674" y="3141175"/>
            <a:ext cx="2286600" cy="75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rtl="0">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rtl="0">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rtl="0">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rtl="0">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rtl="0">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rtl="0">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rtl="0">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rtl="0">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a:endParaRPr/>
          </a:p>
        </p:txBody>
      </p:sp>
      <p:sp>
        <p:nvSpPr>
          <p:cNvPr id="199" name="Google Shape;199;p30"/>
          <p:cNvSpPr txBox="1">
            <a:spLocks noGrp="1"/>
          </p:cNvSpPr>
          <p:nvPr>
            <p:ph type="subTitle" idx="3"/>
          </p:nvPr>
        </p:nvSpPr>
        <p:spPr>
          <a:xfrm>
            <a:off x="6203701" y="3141175"/>
            <a:ext cx="2286600" cy="75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algn="ctr" rtl="0">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algn="ctr" rtl="0">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algn="ctr" rtl="0">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algn="ctr" rtl="0">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algn="ctr" rtl="0">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algn="ctr" rtl="0">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algn="ctr" rtl="0">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algn="ctr" rtl="0">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a:endParaRPr/>
          </a:p>
        </p:txBody>
      </p:sp>
      <p:sp>
        <p:nvSpPr>
          <p:cNvPr id="200" name="Google Shape;200;p30"/>
          <p:cNvSpPr txBox="1">
            <a:spLocks noGrp="1"/>
          </p:cNvSpPr>
          <p:nvPr>
            <p:ph type="title" hasCustomPrompt="1"/>
          </p:nvPr>
        </p:nvSpPr>
        <p:spPr>
          <a:xfrm>
            <a:off x="588299" y="2468125"/>
            <a:ext cx="2417400" cy="753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000"/>
              <a:buNone/>
              <a:defRPr sz="4000" b="1">
                <a:solidFill>
                  <a:schemeClr val="lt1"/>
                </a:solidFill>
              </a:defRPr>
            </a:lvl1pPr>
            <a:lvl2pPr lvl="1" algn="ctr" rtl="0">
              <a:spcBef>
                <a:spcPts val="0"/>
              </a:spcBef>
              <a:spcAft>
                <a:spcPts val="0"/>
              </a:spcAft>
              <a:buClr>
                <a:schemeClr val="lt1"/>
              </a:buClr>
              <a:buSzPts val="4000"/>
              <a:buNone/>
              <a:defRPr sz="4000">
                <a:solidFill>
                  <a:schemeClr val="lt1"/>
                </a:solidFill>
              </a:defRPr>
            </a:lvl2pPr>
            <a:lvl3pPr lvl="2" algn="ctr" rtl="0">
              <a:spcBef>
                <a:spcPts val="0"/>
              </a:spcBef>
              <a:spcAft>
                <a:spcPts val="0"/>
              </a:spcAft>
              <a:buClr>
                <a:schemeClr val="lt1"/>
              </a:buClr>
              <a:buSzPts val="4000"/>
              <a:buNone/>
              <a:defRPr sz="4000">
                <a:solidFill>
                  <a:schemeClr val="lt1"/>
                </a:solidFill>
              </a:defRPr>
            </a:lvl3pPr>
            <a:lvl4pPr lvl="3" algn="ctr" rtl="0">
              <a:spcBef>
                <a:spcPts val="0"/>
              </a:spcBef>
              <a:spcAft>
                <a:spcPts val="0"/>
              </a:spcAft>
              <a:buClr>
                <a:schemeClr val="lt1"/>
              </a:buClr>
              <a:buSzPts val="4000"/>
              <a:buNone/>
              <a:defRPr sz="4000">
                <a:solidFill>
                  <a:schemeClr val="lt1"/>
                </a:solidFill>
              </a:defRPr>
            </a:lvl4pPr>
            <a:lvl5pPr lvl="4" algn="ctr" rtl="0">
              <a:spcBef>
                <a:spcPts val="0"/>
              </a:spcBef>
              <a:spcAft>
                <a:spcPts val="0"/>
              </a:spcAft>
              <a:buClr>
                <a:schemeClr val="lt1"/>
              </a:buClr>
              <a:buSzPts val="4000"/>
              <a:buNone/>
              <a:defRPr sz="4000">
                <a:solidFill>
                  <a:schemeClr val="lt1"/>
                </a:solidFill>
              </a:defRPr>
            </a:lvl5pPr>
            <a:lvl6pPr lvl="5" algn="ctr" rtl="0">
              <a:spcBef>
                <a:spcPts val="0"/>
              </a:spcBef>
              <a:spcAft>
                <a:spcPts val="0"/>
              </a:spcAft>
              <a:buClr>
                <a:schemeClr val="lt1"/>
              </a:buClr>
              <a:buSzPts val="4000"/>
              <a:buNone/>
              <a:defRPr sz="4000">
                <a:solidFill>
                  <a:schemeClr val="lt1"/>
                </a:solidFill>
              </a:defRPr>
            </a:lvl6pPr>
            <a:lvl7pPr lvl="6" algn="ctr" rtl="0">
              <a:spcBef>
                <a:spcPts val="0"/>
              </a:spcBef>
              <a:spcAft>
                <a:spcPts val="0"/>
              </a:spcAft>
              <a:buClr>
                <a:schemeClr val="lt1"/>
              </a:buClr>
              <a:buSzPts val="4000"/>
              <a:buNone/>
              <a:defRPr sz="4000">
                <a:solidFill>
                  <a:schemeClr val="lt1"/>
                </a:solidFill>
              </a:defRPr>
            </a:lvl7pPr>
            <a:lvl8pPr lvl="7" algn="ctr" rtl="0">
              <a:spcBef>
                <a:spcPts val="0"/>
              </a:spcBef>
              <a:spcAft>
                <a:spcPts val="0"/>
              </a:spcAft>
              <a:buClr>
                <a:schemeClr val="lt1"/>
              </a:buClr>
              <a:buSzPts val="4000"/>
              <a:buNone/>
              <a:defRPr sz="4000">
                <a:solidFill>
                  <a:schemeClr val="lt1"/>
                </a:solidFill>
              </a:defRPr>
            </a:lvl8pPr>
            <a:lvl9pPr lvl="8" algn="ctr" rtl="0">
              <a:spcBef>
                <a:spcPts val="0"/>
              </a:spcBef>
              <a:spcAft>
                <a:spcPts val="0"/>
              </a:spcAft>
              <a:buClr>
                <a:schemeClr val="lt1"/>
              </a:buClr>
              <a:buSzPts val="4000"/>
              <a:buNone/>
              <a:defRPr sz="4000">
                <a:solidFill>
                  <a:schemeClr val="lt1"/>
                </a:solidFill>
              </a:defRPr>
            </a:lvl9pPr>
          </a:lstStyle>
          <a:p>
            <a:r>
              <a:t>xx%</a:t>
            </a:r>
          </a:p>
        </p:txBody>
      </p:sp>
      <p:sp>
        <p:nvSpPr>
          <p:cNvPr id="201" name="Google Shape;201;p30"/>
          <p:cNvSpPr txBox="1">
            <a:spLocks noGrp="1"/>
          </p:cNvSpPr>
          <p:nvPr>
            <p:ph type="title" idx="4" hasCustomPrompt="1"/>
          </p:nvPr>
        </p:nvSpPr>
        <p:spPr>
          <a:xfrm>
            <a:off x="3363300" y="2468125"/>
            <a:ext cx="2417400" cy="753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000"/>
              <a:buNone/>
              <a:defRPr sz="4000" b="1">
                <a:solidFill>
                  <a:schemeClr val="lt1"/>
                </a:solidFill>
              </a:defRPr>
            </a:lvl1pPr>
            <a:lvl2pPr lvl="1" algn="ctr" rtl="0">
              <a:spcBef>
                <a:spcPts val="0"/>
              </a:spcBef>
              <a:spcAft>
                <a:spcPts val="0"/>
              </a:spcAft>
              <a:buClr>
                <a:schemeClr val="lt1"/>
              </a:buClr>
              <a:buSzPts val="4000"/>
              <a:buNone/>
              <a:defRPr sz="4000">
                <a:solidFill>
                  <a:schemeClr val="lt1"/>
                </a:solidFill>
              </a:defRPr>
            </a:lvl2pPr>
            <a:lvl3pPr lvl="2" algn="ctr" rtl="0">
              <a:spcBef>
                <a:spcPts val="0"/>
              </a:spcBef>
              <a:spcAft>
                <a:spcPts val="0"/>
              </a:spcAft>
              <a:buClr>
                <a:schemeClr val="lt1"/>
              </a:buClr>
              <a:buSzPts val="4000"/>
              <a:buNone/>
              <a:defRPr sz="4000">
                <a:solidFill>
                  <a:schemeClr val="lt1"/>
                </a:solidFill>
              </a:defRPr>
            </a:lvl3pPr>
            <a:lvl4pPr lvl="3" algn="ctr" rtl="0">
              <a:spcBef>
                <a:spcPts val="0"/>
              </a:spcBef>
              <a:spcAft>
                <a:spcPts val="0"/>
              </a:spcAft>
              <a:buClr>
                <a:schemeClr val="lt1"/>
              </a:buClr>
              <a:buSzPts val="4000"/>
              <a:buNone/>
              <a:defRPr sz="4000">
                <a:solidFill>
                  <a:schemeClr val="lt1"/>
                </a:solidFill>
              </a:defRPr>
            </a:lvl4pPr>
            <a:lvl5pPr lvl="4" algn="ctr" rtl="0">
              <a:spcBef>
                <a:spcPts val="0"/>
              </a:spcBef>
              <a:spcAft>
                <a:spcPts val="0"/>
              </a:spcAft>
              <a:buClr>
                <a:schemeClr val="lt1"/>
              </a:buClr>
              <a:buSzPts val="4000"/>
              <a:buNone/>
              <a:defRPr sz="4000">
                <a:solidFill>
                  <a:schemeClr val="lt1"/>
                </a:solidFill>
              </a:defRPr>
            </a:lvl5pPr>
            <a:lvl6pPr lvl="5" algn="ctr" rtl="0">
              <a:spcBef>
                <a:spcPts val="0"/>
              </a:spcBef>
              <a:spcAft>
                <a:spcPts val="0"/>
              </a:spcAft>
              <a:buClr>
                <a:schemeClr val="lt1"/>
              </a:buClr>
              <a:buSzPts val="4000"/>
              <a:buNone/>
              <a:defRPr sz="4000">
                <a:solidFill>
                  <a:schemeClr val="lt1"/>
                </a:solidFill>
              </a:defRPr>
            </a:lvl6pPr>
            <a:lvl7pPr lvl="6" algn="ctr" rtl="0">
              <a:spcBef>
                <a:spcPts val="0"/>
              </a:spcBef>
              <a:spcAft>
                <a:spcPts val="0"/>
              </a:spcAft>
              <a:buClr>
                <a:schemeClr val="lt1"/>
              </a:buClr>
              <a:buSzPts val="4000"/>
              <a:buNone/>
              <a:defRPr sz="4000">
                <a:solidFill>
                  <a:schemeClr val="lt1"/>
                </a:solidFill>
              </a:defRPr>
            </a:lvl7pPr>
            <a:lvl8pPr lvl="7" algn="ctr" rtl="0">
              <a:spcBef>
                <a:spcPts val="0"/>
              </a:spcBef>
              <a:spcAft>
                <a:spcPts val="0"/>
              </a:spcAft>
              <a:buClr>
                <a:schemeClr val="lt1"/>
              </a:buClr>
              <a:buSzPts val="4000"/>
              <a:buNone/>
              <a:defRPr sz="4000">
                <a:solidFill>
                  <a:schemeClr val="lt1"/>
                </a:solidFill>
              </a:defRPr>
            </a:lvl8pPr>
            <a:lvl9pPr lvl="8" algn="ctr" rtl="0">
              <a:spcBef>
                <a:spcPts val="0"/>
              </a:spcBef>
              <a:spcAft>
                <a:spcPts val="0"/>
              </a:spcAft>
              <a:buClr>
                <a:schemeClr val="lt1"/>
              </a:buClr>
              <a:buSzPts val="4000"/>
              <a:buNone/>
              <a:defRPr sz="4000">
                <a:solidFill>
                  <a:schemeClr val="lt1"/>
                </a:solidFill>
              </a:defRPr>
            </a:lvl9pPr>
          </a:lstStyle>
          <a:p>
            <a:r>
              <a:t>xx%</a:t>
            </a:r>
          </a:p>
        </p:txBody>
      </p:sp>
      <p:sp>
        <p:nvSpPr>
          <p:cNvPr id="202" name="Google Shape;202;p30"/>
          <p:cNvSpPr txBox="1">
            <a:spLocks noGrp="1"/>
          </p:cNvSpPr>
          <p:nvPr>
            <p:ph type="title" idx="5" hasCustomPrompt="1"/>
          </p:nvPr>
        </p:nvSpPr>
        <p:spPr>
          <a:xfrm>
            <a:off x="6138301" y="2468125"/>
            <a:ext cx="2417400" cy="753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000"/>
              <a:buNone/>
              <a:defRPr sz="4000" b="1">
                <a:solidFill>
                  <a:schemeClr val="lt1"/>
                </a:solidFill>
              </a:defRPr>
            </a:lvl1pPr>
            <a:lvl2pPr lvl="1" algn="ctr" rtl="0">
              <a:spcBef>
                <a:spcPts val="0"/>
              </a:spcBef>
              <a:spcAft>
                <a:spcPts val="0"/>
              </a:spcAft>
              <a:buClr>
                <a:schemeClr val="lt1"/>
              </a:buClr>
              <a:buSzPts val="4000"/>
              <a:buNone/>
              <a:defRPr sz="4000">
                <a:solidFill>
                  <a:schemeClr val="lt1"/>
                </a:solidFill>
              </a:defRPr>
            </a:lvl2pPr>
            <a:lvl3pPr lvl="2" algn="ctr" rtl="0">
              <a:spcBef>
                <a:spcPts val="0"/>
              </a:spcBef>
              <a:spcAft>
                <a:spcPts val="0"/>
              </a:spcAft>
              <a:buClr>
                <a:schemeClr val="lt1"/>
              </a:buClr>
              <a:buSzPts val="4000"/>
              <a:buNone/>
              <a:defRPr sz="4000">
                <a:solidFill>
                  <a:schemeClr val="lt1"/>
                </a:solidFill>
              </a:defRPr>
            </a:lvl3pPr>
            <a:lvl4pPr lvl="3" algn="ctr" rtl="0">
              <a:spcBef>
                <a:spcPts val="0"/>
              </a:spcBef>
              <a:spcAft>
                <a:spcPts val="0"/>
              </a:spcAft>
              <a:buClr>
                <a:schemeClr val="lt1"/>
              </a:buClr>
              <a:buSzPts val="4000"/>
              <a:buNone/>
              <a:defRPr sz="4000">
                <a:solidFill>
                  <a:schemeClr val="lt1"/>
                </a:solidFill>
              </a:defRPr>
            </a:lvl4pPr>
            <a:lvl5pPr lvl="4" algn="ctr" rtl="0">
              <a:spcBef>
                <a:spcPts val="0"/>
              </a:spcBef>
              <a:spcAft>
                <a:spcPts val="0"/>
              </a:spcAft>
              <a:buClr>
                <a:schemeClr val="lt1"/>
              </a:buClr>
              <a:buSzPts val="4000"/>
              <a:buNone/>
              <a:defRPr sz="4000">
                <a:solidFill>
                  <a:schemeClr val="lt1"/>
                </a:solidFill>
              </a:defRPr>
            </a:lvl5pPr>
            <a:lvl6pPr lvl="5" algn="ctr" rtl="0">
              <a:spcBef>
                <a:spcPts val="0"/>
              </a:spcBef>
              <a:spcAft>
                <a:spcPts val="0"/>
              </a:spcAft>
              <a:buClr>
                <a:schemeClr val="lt1"/>
              </a:buClr>
              <a:buSzPts val="4000"/>
              <a:buNone/>
              <a:defRPr sz="4000">
                <a:solidFill>
                  <a:schemeClr val="lt1"/>
                </a:solidFill>
              </a:defRPr>
            </a:lvl6pPr>
            <a:lvl7pPr lvl="6" algn="ctr" rtl="0">
              <a:spcBef>
                <a:spcPts val="0"/>
              </a:spcBef>
              <a:spcAft>
                <a:spcPts val="0"/>
              </a:spcAft>
              <a:buClr>
                <a:schemeClr val="lt1"/>
              </a:buClr>
              <a:buSzPts val="4000"/>
              <a:buNone/>
              <a:defRPr sz="4000">
                <a:solidFill>
                  <a:schemeClr val="lt1"/>
                </a:solidFill>
              </a:defRPr>
            </a:lvl7pPr>
            <a:lvl8pPr lvl="7" algn="ctr" rtl="0">
              <a:spcBef>
                <a:spcPts val="0"/>
              </a:spcBef>
              <a:spcAft>
                <a:spcPts val="0"/>
              </a:spcAft>
              <a:buClr>
                <a:schemeClr val="lt1"/>
              </a:buClr>
              <a:buSzPts val="4000"/>
              <a:buNone/>
              <a:defRPr sz="4000">
                <a:solidFill>
                  <a:schemeClr val="lt1"/>
                </a:solidFill>
              </a:defRPr>
            </a:lvl8pPr>
            <a:lvl9pPr lvl="8" algn="ctr" rtl="0">
              <a:spcBef>
                <a:spcPts val="0"/>
              </a:spcBef>
              <a:spcAft>
                <a:spcPts val="0"/>
              </a:spcAft>
              <a:buClr>
                <a:schemeClr val="lt1"/>
              </a:buClr>
              <a:buSzPts val="4000"/>
              <a:buNone/>
              <a:defRPr sz="4000">
                <a:solidFill>
                  <a:schemeClr val="lt1"/>
                </a:solidFill>
              </a:defRPr>
            </a:lvl9pPr>
          </a:lstStyle>
          <a:p>
            <a:r>
              <a:t>xx%</a:t>
            </a:r>
          </a:p>
        </p:txBody>
      </p:sp>
      <p:sp>
        <p:nvSpPr>
          <p:cNvPr id="203" name="Google Shape;203;p30"/>
          <p:cNvSpPr txBox="1">
            <a:spLocks noGrp="1"/>
          </p:cNvSpPr>
          <p:nvPr>
            <p:ph type="title" idx="6"/>
          </p:nvPr>
        </p:nvSpPr>
        <p:spPr>
          <a:xfrm>
            <a:off x="1974300" y="530725"/>
            <a:ext cx="51954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3000"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
        <p:nvSpPr>
          <p:cNvPr id="204" name="Google Shape;204;p30"/>
          <p:cNvSpPr/>
          <p:nvPr/>
        </p:nvSpPr>
        <p:spPr>
          <a:xfrm flipH="1">
            <a:off x="7169700" y="2391925"/>
            <a:ext cx="3405900" cy="33024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05" name="Google Shape;205;p30"/>
          <p:cNvSpPr/>
          <p:nvPr/>
        </p:nvSpPr>
        <p:spPr>
          <a:xfrm rot="10800000" flipH="1">
            <a:off x="-762425" y="-1182250"/>
            <a:ext cx="3405900" cy="33024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06" name="Google Shape;206;p30"/>
          <p:cNvSpPr/>
          <p:nvPr/>
        </p:nvSpPr>
        <p:spPr>
          <a:xfrm rot="10800000" flipH="1">
            <a:off x="-1681400" y="-1789325"/>
            <a:ext cx="5364900" cy="2516400"/>
          </a:xfrm>
          <a:prstGeom prst="triangle">
            <a:avLst>
              <a:gd name="adj"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5"/>
        </a:solid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713225" y="1424150"/>
            <a:ext cx="6075000" cy="3259800"/>
          </a:xfrm>
          <a:prstGeom prst="rect">
            <a:avLst/>
          </a:prstGeom>
        </p:spPr>
        <p:txBody>
          <a:bodyPr spcFirstLastPara="1" wrap="square" lIns="91425" tIns="91425" rIns="91425" bIns="91425" anchor="t" anchorCtr="0">
            <a:noAutofit/>
          </a:bodyPr>
          <a:lstStyle>
            <a:lvl1pPr marL="457200" marR="50800" lvl="0"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914400" lvl="1"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22" name="Google Shape;22;p4"/>
          <p:cNvSpPr txBox="1">
            <a:spLocks noGrp="1"/>
          </p:cNvSpPr>
          <p:nvPr>
            <p:ph type="title"/>
          </p:nvPr>
        </p:nvSpPr>
        <p:spPr>
          <a:xfrm>
            <a:off x="713225" y="530584"/>
            <a:ext cx="5768100" cy="528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700"/>
              <a:buNone/>
              <a:defRPr sz="3000"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
        <p:nvSpPr>
          <p:cNvPr id="23" name="Google Shape;23;p4"/>
          <p:cNvSpPr/>
          <p:nvPr/>
        </p:nvSpPr>
        <p:spPr>
          <a:xfrm flipH="1">
            <a:off x="5808550" y="1533900"/>
            <a:ext cx="4800600" cy="4800600"/>
          </a:xfrm>
          <a:prstGeom prst="rtTriangl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anks">
  <p:cSld name="CUSTOM_18">
    <p:bg>
      <p:bgPr>
        <a:solidFill>
          <a:schemeClr val="dk1"/>
        </a:solidFill>
        <a:effectLst/>
      </p:bgPr>
    </p:bg>
    <p:spTree>
      <p:nvGrpSpPr>
        <p:cNvPr id="1" name="Shape 207"/>
        <p:cNvGrpSpPr/>
        <p:nvPr/>
      </p:nvGrpSpPr>
      <p:grpSpPr>
        <a:xfrm>
          <a:off x="0" y="0"/>
          <a:ext cx="0" cy="0"/>
          <a:chOff x="0" y="0"/>
          <a:chExt cx="0" cy="0"/>
        </a:xfrm>
      </p:grpSpPr>
      <p:sp>
        <p:nvSpPr>
          <p:cNvPr id="208" name="Google Shape;208;p31"/>
          <p:cNvSpPr/>
          <p:nvPr/>
        </p:nvSpPr>
        <p:spPr>
          <a:xfrm>
            <a:off x="4165600" y="2820426"/>
            <a:ext cx="8077200" cy="3875700"/>
          </a:xfrm>
          <a:prstGeom prst="triangle">
            <a:avLst>
              <a:gd name="adj" fmla="val 5000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idact Gothic"/>
              <a:ea typeface="Didact Gothic"/>
              <a:cs typeface="Didact Gothic"/>
              <a:sym typeface="Didact Gothic"/>
            </a:endParaRPr>
          </a:p>
        </p:txBody>
      </p:sp>
      <p:sp>
        <p:nvSpPr>
          <p:cNvPr id="209" name="Google Shape;209;p31"/>
          <p:cNvSpPr/>
          <p:nvPr/>
        </p:nvSpPr>
        <p:spPr>
          <a:xfrm rot="10800000">
            <a:off x="-1006525" y="-294700"/>
            <a:ext cx="4029300" cy="19335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1"/>
          <p:cNvSpPr txBox="1">
            <a:spLocks noGrp="1"/>
          </p:cNvSpPr>
          <p:nvPr>
            <p:ph type="title"/>
          </p:nvPr>
        </p:nvSpPr>
        <p:spPr>
          <a:xfrm>
            <a:off x="713250" y="672738"/>
            <a:ext cx="7717500" cy="1296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8000" b="1">
                <a:solidFill>
                  <a:schemeClr val="accent5"/>
                </a:solidFill>
              </a:defRPr>
            </a:lvl1pPr>
            <a:lvl2pPr lvl="1" rtl="0">
              <a:spcBef>
                <a:spcPts val="0"/>
              </a:spcBef>
              <a:spcAft>
                <a:spcPts val="0"/>
              </a:spcAft>
              <a:buClr>
                <a:schemeClr val="lt1"/>
              </a:buClr>
              <a:buSzPts val="3000"/>
              <a:buNone/>
              <a:defRPr b="1">
                <a:solidFill>
                  <a:schemeClr val="lt1"/>
                </a:solidFill>
              </a:defRPr>
            </a:lvl2pPr>
            <a:lvl3pPr lvl="2" rtl="0">
              <a:spcBef>
                <a:spcPts val="0"/>
              </a:spcBef>
              <a:spcAft>
                <a:spcPts val="0"/>
              </a:spcAft>
              <a:buClr>
                <a:schemeClr val="lt1"/>
              </a:buClr>
              <a:buSzPts val="3000"/>
              <a:buNone/>
              <a:defRPr b="1">
                <a:solidFill>
                  <a:schemeClr val="lt1"/>
                </a:solidFill>
              </a:defRPr>
            </a:lvl3pPr>
            <a:lvl4pPr lvl="3" rtl="0">
              <a:spcBef>
                <a:spcPts val="0"/>
              </a:spcBef>
              <a:spcAft>
                <a:spcPts val="0"/>
              </a:spcAft>
              <a:buClr>
                <a:schemeClr val="lt1"/>
              </a:buClr>
              <a:buSzPts val="3000"/>
              <a:buNone/>
              <a:defRPr b="1">
                <a:solidFill>
                  <a:schemeClr val="lt1"/>
                </a:solidFill>
              </a:defRPr>
            </a:lvl4pPr>
            <a:lvl5pPr lvl="4" rtl="0">
              <a:spcBef>
                <a:spcPts val="0"/>
              </a:spcBef>
              <a:spcAft>
                <a:spcPts val="0"/>
              </a:spcAft>
              <a:buClr>
                <a:schemeClr val="lt1"/>
              </a:buClr>
              <a:buSzPts val="3000"/>
              <a:buNone/>
              <a:defRPr b="1">
                <a:solidFill>
                  <a:schemeClr val="lt1"/>
                </a:solidFill>
              </a:defRPr>
            </a:lvl5pPr>
            <a:lvl6pPr lvl="5" rtl="0">
              <a:spcBef>
                <a:spcPts val="0"/>
              </a:spcBef>
              <a:spcAft>
                <a:spcPts val="0"/>
              </a:spcAft>
              <a:buClr>
                <a:schemeClr val="lt1"/>
              </a:buClr>
              <a:buSzPts val="3000"/>
              <a:buNone/>
              <a:defRPr b="1">
                <a:solidFill>
                  <a:schemeClr val="lt1"/>
                </a:solidFill>
              </a:defRPr>
            </a:lvl6pPr>
            <a:lvl7pPr lvl="6" rtl="0">
              <a:spcBef>
                <a:spcPts val="0"/>
              </a:spcBef>
              <a:spcAft>
                <a:spcPts val="0"/>
              </a:spcAft>
              <a:buClr>
                <a:schemeClr val="lt1"/>
              </a:buClr>
              <a:buSzPts val="3000"/>
              <a:buNone/>
              <a:defRPr b="1">
                <a:solidFill>
                  <a:schemeClr val="lt1"/>
                </a:solidFill>
              </a:defRPr>
            </a:lvl7pPr>
            <a:lvl8pPr lvl="7" rtl="0">
              <a:spcBef>
                <a:spcPts val="0"/>
              </a:spcBef>
              <a:spcAft>
                <a:spcPts val="0"/>
              </a:spcAft>
              <a:buClr>
                <a:schemeClr val="lt1"/>
              </a:buClr>
              <a:buSzPts val="3000"/>
              <a:buNone/>
              <a:defRPr b="1">
                <a:solidFill>
                  <a:schemeClr val="lt1"/>
                </a:solidFill>
              </a:defRPr>
            </a:lvl8pPr>
            <a:lvl9pPr lvl="8" rtl="0">
              <a:spcBef>
                <a:spcPts val="0"/>
              </a:spcBef>
              <a:spcAft>
                <a:spcPts val="0"/>
              </a:spcAft>
              <a:buClr>
                <a:schemeClr val="lt1"/>
              </a:buClr>
              <a:buSzPts val="3000"/>
              <a:buNone/>
              <a:defRPr b="1">
                <a:solidFill>
                  <a:schemeClr val="lt1"/>
                </a:solidFill>
              </a:defRPr>
            </a:lvl9pPr>
          </a:lstStyle>
          <a:p>
            <a:endParaRPr/>
          </a:p>
        </p:txBody>
      </p:sp>
      <p:sp>
        <p:nvSpPr>
          <p:cNvPr id="211" name="Google Shape;211;p31"/>
          <p:cNvSpPr txBox="1">
            <a:spLocks noGrp="1"/>
          </p:cNvSpPr>
          <p:nvPr>
            <p:ph type="body" idx="1"/>
          </p:nvPr>
        </p:nvSpPr>
        <p:spPr>
          <a:xfrm>
            <a:off x="3068250" y="2129523"/>
            <a:ext cx="3007500" cy="6909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1pPr>
            <a:lvl2pPr marL="914400" lvl="1" indent="-317500" rtl="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marL="1371600" lvl="2" indent="-317500" rtl="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marL="1828800" lvl="3" indent="-317500" rtl="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marL="2286000" lvl="4" indent="-317500" rtl="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marL="2743200" lvl="5" indent="-317500" rtl="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marL="3200400" lvl="6" indent="-317500" rtl="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marL="3657600" lvl="7" indent="-317500" rtl="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marL="4114800" lvl="8" indent="-317500" rtl="0">
              <a:spcBef>
                <a:spcPts val="1600"/>
              </a:spcBef>
              <a:spcAft>
                <a:spcPts val="1600"/>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a:endParaRPr/>
          </a:p>
        </p:txBody>
      </p:sp>
      <p:sp>
        <p:nvSpPr>
          <p:cNvPr id="212" name="Google Shape;212;p31"/>
          <p:cNvSpPr txBox="1"/>
          <p:nvPr/>
        </p:nvSpPr>
        <p:spPr>
          <a:xfrm>
            <a:off x="2483550" y="3392650"/>
            <a:ext cx="4176900" cy="69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100">
                <a:solidFill>
                  <a:schemeClr val="lt1"/>
                </a:solidFill>
                <a:latin typeface="Didact Gothic"/>
                <a:ea typeface="Didact Gothic"/>
                <a:cs typeface="Didact Gothic"/>
                <a:sym typeface="Didact Gothic"/>
              </a:rPr>
              <a:t>CREDITS: This presentation template was created by </a:t>
            </a:r>
            <a:r>
              <a:rPr lang="en" sz="1100" b="1">
                <a:solidFill>
                  <a:schemeClr val="lt1"/>
                </a:solidFill>
                <a:uFill>
                  <a:noFill/>
                </a:uFill>
                <a:latin typeface="Didact Gothic"/>
                <a:ea typeface="Didact Gothic"/>
                <a:cs typeface="Didact Gothic"/>
                <a:sym typeface="Didact Gothic"/>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100">
                <a:solidFill>
                  <a:schemeClr val="lt1"/>
                </a:solidFill>
                <a:latin typeface="Didact Gothic"/>
                <a:ea typeface="Didact Gothic"/>
                <a:cs typeface="Didact Gothic"/>
                <a:sym typeface="Didact Gothic"/>
              </a:rPr>
              <a:t>, including icons by </a:t>
            </a:r>
            <a:r>
              <a:rPr lang="en" sz="1100" b="1">
                <a:solidFill>
                  <a:schemeClr val="lt1"/>
                </a:solidFill>
                <a:uFill>
                  <a:noFill/>
                </a:uFill>
                <a:latin typeface="Didact Gothic"/>
                <a:ea typeface="Didact Gothic"/>
                <a:cs typeface="Didact Gothic"/>
                <a:sym typeface="Didact Gothic"/>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100">
                <a:solidFill>
                  <a:schemeClr val="lt1"/>
                </a:solidFill>
                <a:latin typeface="Didact Gothic"/>
                <a:ea typeface="Didact Gothic"/>
                <a:cs typeface="Didact Gothic"/>
                <a:sym typeface="Didact Gothic"/>
              </a:rPr>
              <a:t>, infographics &amp; images by </a:t>
            </a:r>
            <a:r>
              <a:rPr lang="en" sz="1100" b="1">
                <a:solidFill>
                  <a:schemeClr val="lt1"/>
                </a:solidFill>
                <a:uFill>
                  <a:noFill/>
                </a:uFill>
                <a:latin typeface="Didact Gothic"/>
                <a:ea typeface="Didact Gothic"/>
                <a:cs typeface="Didact Gothic"/>
                <a:sym typeface="Didact Gothic"/>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1100">
                <a:solidFill>
                  <a:schemeClr val="lt1"/>
                </a:solidFill>
                <a:latin typeface="Didact Gothic"/>
                <a:ea typeface="Didact Gothic"/>
                <a:cs typeface="Didact Gothic"/>
                <a:sym typeface="Didact Gothic"/>
              </a:rPr>
              <a:t> </a:t>
            </a:r>
            <a:endParaRPr sz="1100">
              <a:solidFill>
                <a:schemeClr val="lt1"/>
              </a:solidFill>
              <a:latin typeface="Didact Gothic"/>
              <a:ea typeface="Didact Gothic"/>
              <a:cs typeface="Didact Gothic"/>
              <a:sym typeface="Didact Gothic"/>
            </a:endParaRPr>
          </a:p>
        </p:txBody>
      </p:sp>
      <p:sp>
        <p:nvSpPr>
          <p:cNvPr id="213" name="Google Shape;213;p31"/>
          <p:cNvSpPr txBox="1">
            <a:spLocks noGrp="1"/>
          </p:cNvSpPr>
          <p:nvPr>
            <p:ph type="subTitle" idx="2"/>
          </p:nvPr>
        </p:nvSpPr>
        <p:spPr>
          <a:xfrm>
            <a:off x="3069175" y="1843125"/>
            <a:ext cx="3007500" cy="429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spcBef>
                <a:spcPts val="1600"/>
              </a:spcBef>
              <a:spcAft>
                <a:spcPts val="160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dos columnas " type="twoColTx">
  <p:cSld name="TITLE_AND_TWO_COLUMNS">
    <p:bg>
      <p:bgPr>
        <a:solidFill>
          <a:schemeClr val="accent5"/>
        </a:solidFill>
        <a:effectLst/>
      </p:bgPr>
    </p:bg>
    <p:spTree>
      <p:nvGrpSpPr>
        <p:cNvPr id="1" name="Shape 24"/>
        <p:cNvGrpSpPr/>
        <p:nvPr/>
      </p:nvGrpSpPr>
      <p:grpSpPr>
        <a:xfrm>
          <a:off x="0" y="0"/>
          <a:ext cx="0" cy="0"/>
          <a:chOff x="0" y="0"/>
          <a:chExt cx="0" cy="0"/>
        </a:xfrm>
      </p:grpSpPr>
      <p:sp>
        <p:nvSpPr>
          <p:cNvPr id="25" name="Google Shape;25;p5"/>
          <p:cNvSpPr txBox="1">
            <a:spLocks noGrp="1"/>
          </p:cNvSpPr>
          <p:nvPr>
            <p:ph type="subTitle" idx="1"/>
          </p:nvPr>
        </p:nvSpPr>
        <p:spPr>
          <a:xfrm>
            <a:off x="833927" y="2641577"/>
            <a:ext cx="3100800" cy="99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26" name="Google Shape;26;p5"/>
          <p:cNvSpPr txBox="1">
            <a:spLocks noGrp="1"/>
          </p:cNvSpPr>
          <p:nvPr>
            <p:ph type="subTitle" idx="2"/>
          </p:nvPr>
        </p:nvSpPr>
        <p:spPr>
          <a:xfrm>
            <a:off x="5209273" y="2641577"/>
            <a:ext cx="3100800" cy="99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27" name="Google Shape;27;p5"/>
          <p:cNvSpPr txBox="1">
            <a:spLocks noGrp="1"/>
          </p:cNvSpPr>
          <p:nvPr>
            <p:ph type="title"/>
          </p:nvPr>
        </p:nvSpPr>
        <p:spPr>
          <a:xfrm>
            <a:off x="1554977" y="1985760"/>
            <a:ext cx="1658700" cy="30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3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
        <p:nvSpPr>
          <p:cNvPr id="28" name="Google Shape;28;p5"/>
          <p:cNvSpPr txBox="1">
            <a:spLocks noGrp="1"/>
          </p:cNvSpPr>
          <p:nvPr>
            <p:ph type="title" idx="3"/>
          </p:nvPr>
        </p:nvSpPr>
        <p:spPr>
          <a:xfrm>
            <a:off x="5930323" y="1985760"/>
            <a:ext cx="1658700" cy="30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3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
        <p:nvSpPr>
          <p:cNvPr id="29" name="Google Shape;29;p5"/>
          <p:cNvSpPr/>
          <p:nvPr/>
        </p:nvSpPr>
        <p:spPr>
          <a:xfrm rot="10800000">
            <a:off x="3588450" y="-22625"/>
            <a:ext cx="1967100" cy="8859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título " type="titleOnly">
  <p:cSld name="TITLE_ONLY">
    <p:bg>
      <p:bgPr>
        <a:solidFill>
          <a:schemeClr val="accent5"/>
        </a:solidFill>
        <a:effectLst/>
      </p:bgPr>
    </p:bg>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892050" y="530725"/>
            <a:ext cx="73599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3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
        <p:nvSpPr>
          <p:cNvPr id="32" name="Google Shape;32;p6"/>
          <p:cNvSpPr/>
          <p:nvPr/>
        </p:nvSpPr>
        <p:spPr>
          <a:xfrm flipH="1">
            <a:off x="7024500" y="2600625"/>
            <a:ext cx="3405900" cy="3302400"/>
          </a:xfrm>
          <a:prstGeom prst="rtTriangl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3" name="Google Shape;33;p6"/>
          <p:cNvSpPr/>
          <p:nvPr/>
        </p:nvSpPr>
        <p:spPr>
          <a:xfrm flipH="1">
            <a:off x="7128800" y="2600625"/>
            <a:ext cx="3405900" cy="3302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4" name="Google Shape;34;p6"/>
          <p:cNvSpPr/>
          <p:nvPr/>
        </p:nvSpPr>
        <p:spPr>
          <a:xfrm rot="10800000" flipH="1">
            <a:off x="-762425" y="-915550"/>
            <a:ext cx="3405900" cy="3302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5" name="Google Shape;35;p6"/>
          <p:cNvSpPr/>
          <p:nvPr/>
        </p:nvSpPr>
        <p:spPr>
          <a:xfrm rot="10800000" flipH="1">
            <a:off x="-1681400" y="-1522625"/>
            <a:ext cx="5364900" cy="2516400"/>
          </a:xfrm>
          <a:prstGeom prst="triangle">
            <a:avLst>
              <a:gd name="adj"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5"/>
        </a:solidFill>
        <a:effectLst/>
      </p:bgPr>
    </p:bg>
    <p:spTree>
      <p:nvGrpSpPr>
        <p:cNvPr id="1" name="Shape 36"/>
        <p:cNvGrpSpPr/>
        <p:nvPr/>
      </p:nvGrpSpPr>
      <p:grpSpPr>
        <a:xfrm>
          <a:off x="0" y="0"/>
          <a:ext cx="0" cy="0"/>
          <a:chOff x="0" y="0"/>
          <a:chExt cx="0" cy="0"/>
        </a:xfrm>
      </p:grpSpPr>
      <p:sp>
        <p:nvSpPr>
          <p:cNvPr id="37" name="Google Shape;37;p7"/>
          <p:cNvSpPr txBox="1">
            <a:spLocks noGrp="1"/>
          </p:cNvSpPr>
          <p:nvPr>
            <p:ph type="body" idx="1"/>
          </p:nvPr>
        </p:nvSpPr>
        <p:spPr>
          <a:xfrm>
            <a:off x="713225" y="2204605"/>
            <a:ext cx="3850200" cy="6906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Didact Gothic"/>
              <a:buChar char="●"/>
              <a:defRPr>
                <a:solidFill>
                  <a:schemeClr val="lt1"/>
                </a:solidFill>
                <a:latin typeface="Didact Gothic"/>
                <a:ea typeface="Didact Gothic"/>
                <a:cs typeface="Didact Gothic"/>
                <a:sym typeface="Didact Gothic"/>
              </a:defRPr>
            </a:lvl1pPr>
            <a:lvl2pPr marL="914400" lvl="1"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38" name="Google Shape;38;p7"/>
          <p:cNvSpPr txBox="1">
            <a:spLocks noGrp="1"/>
          </p:cNvSpPr>
          <p:nvPr>
            <p:ph type="title"/>
          </p:nvPr>
        </p:nvSpPr>
        <p:spPr>
          <a:xfrm>
            <a:off x="713225" y="923025"/>
            <a:ext cx="4220700" cy="982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700"/>
              <a:buNone/>
              <a:defRPr sz="3000" b="1">
                <a:solidFill>
                  <a:schemeClr val="lt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805050" y="1840500"/>
            <a:ext cx="7533900" cy="1462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6000" b="1">
                <a:solidFill>
                  <a:schemeClr val="lt1"/>
                </a:solidFill>
              </a:defRPr>
            </a:lvl1pPr>
            <a:lvl2pPr lvl="1" rtl="0">
              <a:spcBef>
                <a:spcPts val="0"/>
              </a:spcBef>
              <a:spcAft>
                <a:spcPts val="0"/>
              </a:spcAft>
              <a:buClr>
                <a:schemeClr val="lt1"/>
              </a:buClr>
              <a:buSzPts val="3000"/>
              <a:buNone/>
              <a:defRPr b="1">
                <a:solidFill>
                  <a:schemeClr val="lt1"/>
                </a:solidFill>
              </a:defRPr>
            </a:lvl2pPr>
            <a:lvl3pPr lvl="2" rtl="0">
              <a:spcBef>
                <a:spcPts val="0"/>
              </a:spcBef>
              <a:spcAft>
                <a:spcPts val="0"/>
              </a:spcAft>
              <a:buClr>
                <a:schemeClr val="lt1"/>
              </a:buClr>
              <a:buSzPts val="3000"/>
              <a:buNone/>
              <a:defRPr b="1">
                <a:solidFill>
                  <a:schemeClr val="lt1"/>
                </a:solidFill>
              </a:defRPr>
            </a:lvl3pPr>
            <a:lvl4pPr lvl="3" rtl="0">
              <a:spcBef>
                <a:spcPts val="0"/>
              </a:spcBef>
              <a:spcAft>
                <a:spcPts val="0"/>
              </a:spcAft>
              <a:buClr>
                <a:schemeClr val="lt1"/>
              </a:buClr>
              <a:buSzPts val="3000"/>
              <a:buNone/>
              <a:defRPr b="1">
                <a:solidFill>
                  <a:schemeClr val="lt1"/>
                </a:solidFill>
              </a:defRPr>
            </a:lvl4pPr>
            <a:lvl5pPr lvl="4" rtl="0">
              <a:spcBef>
                <a:spcPts val="0"/>
              </a:spcBef>
              <a:spcAft>
                <a:spcPts val="0"/>
              </a:spcAft>
              <a:buClr>
                <a:schemeClr val="lt1"/>
              </a:buClr>
              <a:buSzPts val="3000"/>
              <a:buNone/>
              <a:defRPr b="1">
                <a:solidFill>
                  <a:schemeClr val="lt1"/>
                </a:solidFill>
              </a:defRPr>
            </a:lvl5pPr>
            <a:lvl6pPr lvl="5" rtl="0">
              <a:spcBef>
                <a:spcPts val="0"/>
              </a:spcBef>
              <a:spcAft>
                <a:spcPts val="0"/>
              </a:spcAft>
              <a:buClr>
                <a:schemeClr val="lt1"/>
              </a:buClr>
              <a:buSzPts val="3000"/>
              <a:buNone/>
              <a:defRPr b="1">
                <a:solidFill>
                  <a:schemeClr val="lt1"/>
                </a:solidFill>
              </a:defRPr>
            </a:lvl6pPr>
            <a:lvl7pPr lvl="6" rtl="0">
              <a:spcBef>
                <a:spcPts val="0"/>
              </a:spcBef>
              <a:spcAft>
                <a:spcPts val="0"/>
              </a:spcAft>
              <a:buClr>
                <a:schemeClr val="lt1"/>
              </a:buClr>
              <a:buSzPts val="3000"/>
              <a:buNone/>
              <a:defRPr b="1">
                <a:solidFill>
                  <a:schemeClr val="lt1"/>
                </a:solidFill>
              </a:defRPr>
            </a:lvl7pPr>
            <a:lvl8pPr lvl="7" rtl="0">
              <a:spcBef>
                <a:spcPts val="0"/>
              </a:spcBef>
              <a:spcAft>
                <a:spcPts val="0"/>
              </a:spcAft>
              <a:buClr>
                <a:schemeClr val="lt1"/>
              </a:buClr>
              <a:buSzPts val="3000"/>
              <a:buNone/>
              <a:defRPr b="1">
                <a:solidFill>
                  <a:schemeClr val="lt1"/>
                </a:solidFill>
              </a:defRPr>
            </a:lvl8pPr>
            <a:lvl9pPr lvl="8" rtl="0">
              <a:spcBef>
                <a:spcPts val="0"/>
              </a:spcBef>
              <a:spcAft>
                <a:spcPts val="0"/>
              </a:spcAft>
              <a:buClr>
                <a:schemeClr val="lt1"/>
              </a:buClr>
              <a:buSzPts val="3000"/>
              <a:buNone/>
              <a:defRPr b="1">
                <a:solidFill>
                  <a:schemeClr val="lt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5"/>
        </a:solidFill>
        <a:effectLst/>
      </p:bgPr>
    </p:bg>
    <p:spTree>
      <p:nvGrpSpPr>
        <p:cNvPr id="1" name="Shape 41"/>
        <p:cNvGrpSpPr/>
        <p:nvPr/>
      </p:nvGrpSpPr>
      <p:grpSpPr>
        <a:xfrm>
          <a:off x="0" y="0"/>
          <a:ext cx="0" cy="0"/>
          <a:chOff x="0" y="0"/>
          <a:chExt cx="0" cy="0"/>
        </a:xfrm>
      </p:grpSpPr>
      <p:sp>
        <p:nvSpPr>
          <p:cNvPr id="42" name="Google Shape;42;p9"/>
          <p:cNvSpPr/>
          <p:nvPr/>
        </p:nvSpPr>
        <p:spPr>
          <a:xfrm>
            <a:off x="0" y="457200"/>
            <a:ext cx="9144000" cy="46863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9"/>
          <p:cNvSpPr/>
          <p:nvPr/>
        </p:nvSpPr>
        <p:spPr>
          <a:xfrm rot="5400000">
            <a:off x="-64425" y="64350"/>
            <a:ext cx="4243200" cy="4114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9"/>
          <p:cNvSpPr/>
          <p:nvPr/>
        </p:nvSpPr>
        <p:spPr>
          <a:xfrm rot="-5400000" flipH="1">
            <a:off x="4941700" y="26525"/>
            <a:ext cx="4364700" cy="4227600"/>
          </a:xfrm>
          <a:prstGeom prst="rtTriangl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9"/>
          <p:cNvSpPr txBox="1">
            <a:spLocks noGrp="1"/>
          </p:cNvSpPr>
          <p:nvPr>
            <p:ph type="ctrTitle"/>
          </p:nvPr>
        </p:nvSpPr>
        <p:spPr>
          <a:xfrm>
            <a:off x="1690800" y="2470300"/>
            <a:ext cx="5762400" cy="69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8000"/>
              <a:buNone/>
              <a:defRPr sz="3000" b="1">
                <a:solidFill>
                  <a:schemeClr val="lt1"/>
                </a:solidFill>
              </a:defRPr>
            </a:lvl1pPr>
            <a:lvl2pPr lvl="1" algn="ctr" rtl="0">
              <a:spcBef>
                <a:spcPts val="0"/>
              </a:spcBef>
              <a:spcAft>
                <a:spcPts val="0"/>
              </a:spcAft>
              <a:buClr>
                <a:schemeClr val="lt1"/>
              </a:buClr>
              <a:buSzPts val="8000"/>
              <a:buNone/>
              <a:defRPr sz="8000" b="1">
                <a:solidFill>
                  <a:schemeClr val="lt1"/>
                </a:solidFill>
              </a:defRPr>
            </a:lvl2pPr>
            <a:lvl3pPr lvl="2" algn="ctr" rtl="0">
              <a:spcBef>
                <a:spcPts val="0"/>
              </a:spcBef>
              <a:spcAft>
                <a:spcPts val="0"/>
              </a:spcAft>
              <a:buClr>
                <a:schemeClr val="lt1"/>
              </a:buClr>
              <a:buSzPts val="8000"/>
              <a:buNone/>
              <a:defRPr sz="8000" b="1">
                <a:solidFill>
                  <a:schemeClr val="lt1"/>
                </a:solidFill>
              </a:defRPr>
            </a:lvl3pPr>
            <a:lvl4pPr lvl="3" algn="ctr" rtl="0">
              <a:spcBef>
                <a:spcPts val="0"/>
              </a:spcBef>
              <a:spcAft>
                <a:spcPts val="0"/>
              </a:spcAft>
              <a:buClr>
                <a:schemeClr val="lt1"/>
              </a:buClr>
              <a:buSzPts val="8000"/>
              <a:buNone/>
              <a:defRPr sz="8000" b="1">
                <a:solidFill>
                  <a:schemeClr val="lt1"/>
                </a:solidFill>
              </a:defRPr>
            </a:lvl4pPr>
            <a:lvl5pPr lvl="4" algn="ctr" rtl="0">
              <a:spcBef>
                <a:spcPts val="0"/>
              </a:spcBef>
              <a:spcAft>
                <a:spcPts val="0"/>
              </a:spcAft>
              <a:buClr>
                <a:schemeClr val="lt1"/>
              </a:buClr>
              <a:buSzPts val="8000"/>
              <a:buNone/>
              <a:defRPr sz="8000" b="1">
                <a:solidFill>
                  <a:schemeClr val="lt1"/>
                </a:solidFill>
              </a:defRPr>
            </a:lvl5pPr>
            <a:lvl6pPr lvl="5" algn="ctr" rtl="0">
              <a:spcBef>
                <a:spcPts val="0"/>
              </a:spcBef>
              <a:spcAft>
                <a:spcPts val="0"/>
              </a:spcAft>
              <a:buClr>
                <a:schemeClr val="lt1"/>
              </a:buClr>
              <a:buSzPts val="8000"/>
              <a:buNone/>
              <a:defRPr sz="8000" b="1">
                <a:solidFill>
                  <a:schemeClr val="lt1"/>
                </a:solidFill>
              </a:defRPr>
            </a:lvl6pPr>
            <a:lvl7pPr lvl="6" algn="ctr" rtl="0">
              <a:spcBef>
                <a:spcPts val="0"/>
              </a:spcBef>
              <a:spcAft>
                <a:spcPts val="0"/>
              </a:spcAft>
              <a:buClr>
                <a:schemeClr val="lt1"/>
              </a:buClr>
              <a:buSzPts val="8000"/>
              <a:buNone/>
              <a:defRPr sz="8000" b="1">
                <a:solidFill>
                  <a:schemeClr val="lt1"/>
                </a:solidFill>
              </a:defRPr>
            </a:lvl7pPr>
            <a:lvl8pPr lvl="7" algn="ctr" rtl="0">
              <a:spcBef>
                <a:spcPts val="0"/>
              </a:spcBef>
              <a:spcAft>
                <a:spcPts val="0"/>
              </a:spcAft>
              <a:buClr>
                <a:schemeClr val="lt1"/>
              </a:buClr>
              <a:buSzPts val="8000"/>
              <a:buNone/>
              <a:defRPr sz="8000" b="1">
                <a:solidFill>
                  <a:schemeClr val="lt1"/>
                </a:solidFill>
              </a:defRPr>
            </a:lvl8pPr>
            <a:lvl9pPr lvl="8" algn="ctr" rtl="0">
              <a:spcBef>
                <a:spcPts val="0"/>
              </a:spcBef>
              <a:spcAft>
                <a:spcPts val="0"/>
              </a:spcAft>
              <a:buClr>
                <a:schemeClr val="lt1"/>
              </a:buClr>
              <a:buSzPts val="8000"/>
              <a:buNone/>
              <a:defRPr sz="8000" b="1">
                <a:solidFill>
                  <a:schemeClr val="lt1"/>
                </a:solidFill>
              </a:defRPr>
            </a:lvl9pPr>
          </a:lstStyle>
          <a:p>
            <a:endParaRPr/>
          </a:p>
        </p:txBody>
      </p:sp>
      <p:sp>
        <p:nvSpPr>
          <p:cNvPr id="46" name="Google Shape;46;p9"/>
          <p:cNvSpPr txBox="1">
            <a:spLocks noGrp="1"/>
          </p:cNvSpPr>
          <p:nvPr>
            <p:ph type="subTitle" idx="1"/>
          </p:nvPr>
        </p:nvSpPr>
        <p:spPr>
          <a:xfrm>
            <a:off x="2218725" y="3334300"/>
            <a:ext cx="4706400" cy="79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5"/>
        </a:solidFill>
        <a:effectLst/>
      </p:bgPr>
    </p:bg>
    <p:spTree>
      <p:nvGrpSpPr>
        <p:cNvPr id="1" name="Shape 47"/>
        <p:cNvGrpSpPr/>
        <p:nvPr/>
      </p:nvGrpSpPr>
      <p:grpSpPr>
        <a:xfrm>
          <a:off x="0" y="0"/>
          <a:ext cx="0" cy="0"/>
          <a:chOff x="0" y="0"/>
          <a:chExt cx="0" cy="0"/>
        </a:xfrm>
      </p:grpSpPr>
      <p:sp>
        <p:nvSpPr>
          <p:cNvPr id="48" name="Google Shape;48;p10"/>
          <p:cNvSpPr/>
          <p:nvPr/>
        </p:nvSpPr>
        <p:spPr>
          <a:xfrm>
            <a:off x="-50" y="5600"/>
            <a:ext cx="9144000" cy="5143500"/>
          </a:xfrm>
          <a:prstGeom prst="rect">
            <a:avLst/>
          </a:prstGeom>
          <a:solidFill>
            <a:schemeClr val="lt1">
              <a:alpha val="235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0"/>
          <p:cNvSpPr/>
          <p:nvPr/>
        </p:nvSpPr>
        <p:spPr>
          <a:xfrm>
            <a:off x="4312400" y="3669275"/>
            <a:ext cx="4886400" cy="1051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0"/>
          <p:cNvSpPr txBox="1">
            <a:spLocks noGrp="1"/>
          </p:cNvSpPr>
          <p:nvPr>
            <p:ph type="title"/>
          </p:nvPr>
        </p:nvSpPr>
        <p:spPr>
          <a:xfrm>
            <a:off x="4572000" y="3729575"/>
            <a:ext cx="3858900" cy="778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2700"/>
              <a:buNone/>
              <a:defRPr sz="2500" b="1">
                <a:solidFill>
                  <a:schemeClr val="lt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
        <p:nvSpPr>
          <p:cNvPr id="51" name="Google Shape;51;p10"/>
          <p:cNvSpPr/>
          <p:nvPr/>
        </p:nvSpPr>
        <p:spPr>
          <a:xfrm rot="5400000">
            <a:off x="-341212" y="-788137"/>
            <a:ext cx="3405900" cy="3302400"/>
          </a:xfrm>
          <a:prstGeom prst="rtTriangl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2" name="Google Shape;52;p10"/>
          <p:cNvSpPr/>
          <p:nvPr/>
        </p:nvSpPr>
        <p:spPr>
          <a:xfrm rot="5400000">
            <a:off x="-436462" y="-1007212"/>
            <a:ext cx="3405900" cy="33024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1132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hlink"/>
              </a:buClr>
              <a:buSzPts val="2700"/>
              <a:buFont typeface="Julius Sans One"/>
              <a:buNone/>
              <a:defRPr sz="2700">
                <a:solidFill>
                  <a:schemeClr val="hlink"/>
                </a:solidFill>
                <a:latin typeface="Julius Sans One"/>
                <a:ea typeface="Julius Sans One"/>
                <a:cs typeface="Julius Sans One"/>
                <a:sym typeface="Julius Sans One"/>
              </a:defRPr>
            </a:lvl1pPr>
            <a:lvl2pPr lvl="1">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2pPr>
            <a:lvl3pPr lvl="2">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3pPr>
            <a:lvl4pPr lvl="3">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4pPr>
            <a:lvl5pPr lvl="4">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5pPr>
            <a:lvl6pPr lvl="5">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6pPr>
            <a:lvl7pPr lvl="6">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7pPr>
            <a:lvl8pPr lvl="7">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8pPr>
            <a:lvl9pPr lvl="8">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9pPr>
          </a:lstStyle>
          <a:p>
            <a:endParaRPr/>
          </a:p>
        </p:txBody>
      </p:sp>
      <p:sp>
        <p:nvSpPr>
          <p:cNvPr id="7" name="Google Shape;7;p1"/>
          <p:cNvSpPr txBox="1">
            <a:spLocks noGrp="1"/>
          </p:cNvSpPr>
          <p:nvPr>
            <p:ph type="body" idx="1"/>
          </p:nvPr>
        </p:nvSpPr>
        <p:spPr>
          <a:xfrm>
            <a:off x="713225" y="1152475"/>
            <a:ext cx="7717500" cy="34515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1pPr>
            <a:lvl2pPr marL="914400" lvl="1"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2pPr>
            <a:lvl3pPr marL="1371600" lvl="2"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3pPr>
            <a:lvl4pPr marL="1828800" lvl="3"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4pPr>
            <a:lvl5pPr marL="2286000" lvl="4"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5pPr>
            <a:lvl6pPr marL="2743200" lvl="5"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6pPr>
            <a:lvl7pPr marL="3200400" lvl="6"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7pPr>
            <a:lvl8pPr marL="3657600" lvl="7"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8pPr>
            <a:lvl9pPr marL="4114800" lvl="8" indent="-317500">
              <a:lnSpc>
                <a:spcPct val="115000"/>
              </a:lnSpc>
              <a:spcBef>
                <a:spcPts val="1600"/>
              </a:spcBef>
              <a:spcAft>
                <a:spcPts val="1600"/>
              </a:spcAft>
              <a:buClr>
                <a:schemeClr val="hlink"/>
              </a:buClr>
              <a:buSzPts val="1400"/>
              <a:buFont typeface="Questrial"/>
              <a:buChar char="■"/>
              <a:defRPr>
                <a:solidFill>
                  <a:schemeClr val="hlink"/>
                </a:solidFill>
                <a:latin typeface="Questrial"/>
                <a:ea typeface="Questrial"/>
                <a:cs typeface="Questrial"/>
                <a:sym typeface="Quest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3">
          <p15:clr>
            <a:srgbClr val="EA4335"/>
          </p15:clr>
        </p15:guide>
        <p15:guide id="5" pos="288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2"/>
          <p:cNvSpPr txBox="1">
            <a:spLocks noGrp="1"/>
          </p:cNvSpPr>
          <p:nvPr>
            <p:ph type="ctrTitle"/>
          </p:nvPr>
        </p:nvSpPr>
        <p:spPr>
          <a:xfrm>
            <a:off x="3805750" y="2198675"/>
            <a:ext cx="4322700" cy="1508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Pelvic Floor Smart Wand</a:t>
            </a:r>
            <a:endParaRPr/>
          </a:p>
        </p:txBody>
      </p:sp>
      <p:sp>
        <p:nvSpPr>
          <p:cNvPr id="219" name="Google Shape;219;p32"/>
          <p:cNvSpPr txBox="1">
            <a:spLocks noGrp="1"/>
          </p:cNvSpPr>
          <p:nvPr>
            <p:ph type="subTitle" idx="1"/>
          </p:nvPr>
        </p:nvSpPr>
        <p:spPr>
          <a:xfrm>
            <a:off x="4299250" y="4154375"/>
            <a:ext cx="3829200" cy="248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700"/>
              <a:t>TorchTech Industries</a:t>
            </a:r>
            <a:endParaRPr sz="2700"/>
          </a:p>
        </p:txBody>
      </p:sp>
      <p:cxnSp>
        <p:nvCxnSpPr>
          <p:cNvPr id="220" name="Google Shape;220;p32"/>
          <p:cNvCxnSpPr/>
          <p:nvPr/>
        </p:nvCxnSpPr>
        <p:spPr>
          <a:xfrm>
            <a:off x="7402150" y="4016555"/>
            <a:ext cx="647100" cy="0"/>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01"/>
        <p:cNvGrpSpPr/>
        <p:nvPr/>
      </p:nvGrpSpPr>
      <p:grpSpPr>
        <a:xfrm>
          <a:off x="0" y="0"/>
          <a:ext cx="0" cy="0"/>
          <a:chOff x="0" y="0"/>
          <a:chExt cx="0" cy="0"/>
        </a:xfrm>
      </p:grpSpPr>
      <p:sp>
        <p:nvSpPr>
          <p:cNvPr id="302" name="Google Shape;302;p41"/>
          <p:cNvSpPr txBox="1">
            <a:spLocks noGrp="1"/>
          </p:cNvSpPr>
          <p:nvPr>
            <p:ph type="title"/>
          </p:nvPr>
        </p:nvSpPr>
        <p:spPr>
          <a:xfrm>
            <a:off x="1383600" y="2307450"/>
            <a:ext cx="63768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Programming the Solution</a:t>
            </a:r>
            <a:endParaRPr b="1"/>
          </a:p>
        </p:txBody>
      </p:sp>
      <p:sp>
        <p:nvSpPr>
          <p:cNvPr id="303" name="Google Shape;303;p41"/>
          <p:cNvSpPr txBox="1">
            <a:spLocks noGrp="1"/>
          </p:cNvSpPr>
          <p:nvPr>
            <p:ph type="title" idx="2"/>
          </p:nvPr>
        </p:nvSpPr>
        <p:spPr>
          <a:xfrm>
            <a:off x="895575" y="1196313"/>
            <a:ext cx="2409900" cy="33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Implementing Exercise Programs</a:t>
            </a:r>
            <a:endParaRPr/>
          </a:p>
        </p:txBody>
      </p:sp>
      <p:sp>
        <p:nvSpPr>
          <p:cNvPr id="304" name="Google Shape;304;p41"/>
          <p:cNvSpPr txBox="1">
            <a:spLocks noGrp="1"/>
          </p:cNvSpPr>
          <p:nvPr>
            <p:ph type="title" idx="3"/>
          </p:nvPr>
        </p:nvSpPr>
        <p:spPr>
          <a:xfrm>
            <a:off x="645075" y="3908100"/>
            <a:ext cx="2910900" cy="33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Via bluetooth:</a:t>
            </a:r>
            <a:endParaRPr/>
          </a:p>
          <a:p>
            <a:pPr marL="0" lvl="0" indent="0" algn="ctr" rtl="0">
              <a:spcBef>
                <a:spcPts val="0"/>
              </a:spcBef>
              <a:spcAft>
                <a:spcPts val="0"/>
              </a:spcAft>
              <a:buNone/>
            </a:pPr>
            <a:r>
              <a:rPr lang="en"/>
              <a:t>Wand Calibration, and Live BioFeedback</a:t>
            </a:r>
            <a:endParaRPr/>
          </a:p>
        </p:txBody>
      </p:sp>
      <p:sp>
        <p:nvSpPr>
          <p:cNvPr id="305" name="Google Shape;305;p41"/>
          <p:cNvSpPr txBox="1">
            <a:spLocks noGrp="1"/>
          </p:cNvSpPr>
          <p:nvPr>
            <p:ph type="title" idx="5"/>
          </p:nvPr>
        </p:nvSpPr>
        <p:spPr>
          <a:xfrm>
            <a:off x="4994624" y="760725"/>
            <a:ext cx="4227600" cy="120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Building a Progress Tracker</a:t>
            </a:r>
            <a:endParaRPr/>
          </a:p>
        </p:txBody>
      </p:sp>
      <p:sp>
        <p:nvSpPr>
          <p:cNvPr id="306" name="Google Shape;306;p41"/>
          <p:cNvSpPr txBox="1">
            <a:spLocks noGrp="1"/>
          </p:cNvSpPr>
          <p:nvPr>
            <p:ph type="title" idx="7"/>
          </p:nvPr>
        </p:nvSpPr>
        <p:spPr>
          <a:xfrm>
            <a:off x="5441050" y="3908100"/>
            <a:ext cx="3204900" cy="33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Stores Personalized Accounts</a:t>
            </a:r>
            <a:endParaRPr/>
          </a:p>
        </p:txBody>
      </p:sp>
      <p:sp>
        <p:nvSpPr>
          <p:cNvPr id="307" name="Google Shape;307;p41"/>
          <p:cNvSpPr/>
          <p:nvPr/>
        </p:nvSpPr>
        <p:spPr>
          <a:xfrm rot="10800000">
            <a:off x="1682775" y="545312"/>
            <a:ext cx="835500" cy="2598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1"/>
          <p:cNvSpPr/>
          <p:nvPr/>
        </p:nvSpPr>
        <p:spPr>
          <a:xfrm rot="10800000">
            <a:off x="1682750" y="3391800"/>
            <a:ext cx="835500" cy="2598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1"/>
          <p:cNvSpPr/>
          <p:nvPr/>
        </p:nvSpPr>
        <p:spPr>
          <a:xfrm rot="10800000">
            <a:off x="6625746" y="545312"/>
            <a:ext cx="835500" cy="2598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1"/>
          <p:cNvSpPr/>
          <p:nvPr/>
        </p:nvSpPr>
        <p:spPr>
          <a:xfrm rot="10800000">
            <a:off x="6625746" y="3391800"/>
            <a:ext cx="835500" cy="2598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1" name="Google Shape;311;p41"/>
          <p:cNvCxnSpPr/>
          <p:nvPr/>
        </p:nvCxnSpPr>
        <p:spPr>
          <a:xfrm>
            <a:off x="203375" y="2568300"/>
            <a:ext cx="1406100" cy="6900"/>
          </a:xfrm>
          <a:prstGeom prst="straightConnector1">
            <a:avLst/>
          </a:prstGeom>
          <a:noFill/>
          <a:ln w="19050" cap="flat" cmpd="sng">
            <a:solidFill>
              <a:schemeClr val="dk1"/>
            </a:solidFill>
            <a:prstDash val="solid"/>
            <a:round/>
            <a:headEnd type="none" w="med" len="med"/>
            <a:tailEnd type="none" w="med" len="med"/>
          </a:ln>
        </p:spPr>
      </p:cxnSp>
      <p:cxnSp>
        <p:nvCxnSpPr>
          <p:cNvPr id="312" name="Google Shape;312;p41"/>
          <p:cNvCxnSpPr/>
          <p:nvPr/>
        </p:nvCxnSpPr>
        <p:spPr>
          <a:xfrm>
            <a:off x="7522350" y="2571750"/>
            <a:ext cx="1383600" cy="0"/>
          </a:xfrm>
          <a:prstGeom prst="straightConnector1">
            <a:avLst/>
          </a:prstGeom>
          <a:noFill/>
          <a:ln w="19050" cap="flat" cmpd="sng">
            <a:solidFill>
              <a:schemeClr val="dk1"/>
            </a:solidFill>
            <a:prstDash val="solid"/>
            <a:round/>
            <a:headEnd type="none" w="med" len="med"/>
            <a:tailEnd type="none" w="med" len="med"/>
          </a:ln>
        </p:spPr>
      </p:cxnSp>
      <p:cxnSp>
        <p:nvCxnSpPr>
          <p:cNvPr id="313" name="Google Shape;313;p41"/>
          <p:cNvCxnSpPr/>
          <p:nvPr/>
        </p:nvCxnSpPr>
        <p:spPr>
          <a:xfrm>
            <a:off x="4572000" y="3179625"/>
            <a:ext cx="0" cy="930900"/>
          </a:xfrm>
          <a:prstGeom prst="straightConnector1">
            <a:avLst/>
          </a:prstGeom>
          <a:noFill/>
          <a:ln w="19050" cap="flat" cmpd="sng">
            <a:solidFill>
              <a:schemeClr val="dk1"/>
            </a:solidFill>
            <a:prstDash val="solid"/>
            <a:round/>
            <a:headEnd type="none" w="med" len="med"/>
            <a:tailEnd type="none" w="med" len="med"/>
          </a:ln>
        </p:spPr>
      </p:cxnSp>
      <p:cxnSp>
        <p:nvCxnSpPr>
          <p:cNvPr id="314" name="Google Shape;314;p41"/>
          <p:cNvCxnSpPr/>
          <p:nvPr/>
        </p:nvCxnSpPr>
        <p:spPr>
          <a:xfrm>
            <a:off x="4572000" y="1276600"/>
            <a:ext cx="0" cy="930900"/>
          </a:xfrm>
          <a:prstGeom prst="straightConnector1">
            <a:avLst/>
          </a:prstGeom>
          <a:noFill/>
          <a:ln w="19050" cap="flat" cmpd="sng">
            <a:solidFill>
              <a:schemeClr val="dk1"/>
            </a:solidFill>
            <a:prstDash val="solid"/>
            <a:round/>
            <a:headEnd type="none" w="med" len="med"/>
            <a:tailEnd type="none" w="med" len="med"/>
          </a:ln>
        </p:spPr>
      </p:cxnSp>
      <p:sp>
        <p:nvSpPr>
          <p:cNvPr id="315" name="Google Shape;315;p41"/>
          <p:cNvSpPr txBox="1"/>
          <p:nvPr/>
        </p:nvSpPr>
        <p:spPr>
          <a:xfrm>
            <a:off x="0" y="0"/>
            <a:ext cx="3000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dk1"/>
                </a:solidFill>
                <a:latin typeface="Barlow Semi Condensed"/>
                <a:ea typeface="Barlow Semi Condensed"/>
                <a:cs typeface="Barlow Semi Condensed"/>
                <a:sym typeface="Barlow Semi Condensed"/>
              </a:rPr>
              <a:t>**CONFIDENTIAL**</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83838"/>
        </a:solidFill>
        <a:effectLst/>
      </p:bgPr>
    </p:bg>
    <p:spTree>
      <p:nvGrpSpPr>
        <p:cNvPr id="1" name="Shape 319"/>
        <p:cNvGrpSpPr/>
        <p:nvPr/>
      </p:nvGrpSpPr>
      <p:grpSpPr>
        <a:xfrm>
          <a:off x="0" y="0"/>
          <a:ext cx="0" cy="0"/>
          <a:chOff x="0" y="0"/>
          <a:chExt cx="0" cy="0"/>
        </a:xfrm>
      </p:grpSpPr>
      <p:sp>
        <p:nvSpPr>
          <p:cNvPr id="320" name="Google Shape;320;p42"/>
          <p:cNvSpPr txBox="1">
            <a:spLocks noGrp="1"/>
          </p:cNvSpPr>
          <p:nvPr>
            <p:ph type="subTitle" idx="1"/>
          </p:nvPr>
        </p:nvSpPr>
        <p:spPr>
          <a:xfrm>
            <a:off x="202925" y="1575500"/>
            <a:ext cx="3446700" cy="3567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accent5"/>
              </a:buClr>
              <a:buSzPts val="1800"/>
              <a:buChar char="➢"/>
            </a:pPr>
            <a:r>
              <a:rPr lang="en" sz="1800"/>
              <a:t>iOS and Android mobile application</a:t>
            </a:r>
            <a:endParaRPr sz="1800"/>
          </a:p>
          <a:p>
            <a:pPr marL="914400" lvl="1" indent="-342900" algn="l" rtl="0">
              <a:spcBef>
                <a:spcPts val="0"/>
              </a:spcBef>
              <a:spcAft>
                <a:spcPts val="0"/>
              </a:spcAft>
              <a:buClr>
                <a:schemeClr val="accent5"/>
              </a:buClr>
              <a:buSzPts val="1800"/>
              <a:buChar char="○"/>
            </a:pPr>
            <a:r>
              <a:rPr lang="en" sz="1800">
                <a:solidFill>
                  <a:schemeClr val="accent5"/>
                </a:solidFill>
              </a:rPr>
              <a:t>Interactive and graphic-based interface</a:t>
            </a:r>
            <a:endParaRPr sz="1800">
              <a:solidFill>
                <a:schemeClr val="accent5"/>
              </a:solidFill>
            </a:endParaRPr>
          </a:p>
          <a:p>
            <a:pPr marL="457200" lvl="0" indent="-342900" algn="l" rtl="0">
              <a:spcBef>
                <a:spcPts val="0"/>
              </a:spcBef>
              <a:spcAft>
                <a:spcPts val="0"/>
              </a:spcAft>
              <a:buClr>
                <a:schemeClr val="accent5"/>
              </a:buClr>
              <a:buSzPts val="1800"/>
              <a:buChar char="➢"/>
            </a:pPr>
            <a:r>
              <a:rPr lang="en" sz="1800">
                <a:solidFill>
                  <a:schemeClr val="accent5"/>
                </a:solidFill>
              </a:rPr>
              <a:t>Receive and store bio-based data from the wand</a:t>
            </a:r>
            <a:endParaRPr sz="1800">
              <a:solidFill>
                <a:schemeClr val="accent5"/>
              </a:solidFill>
            </a:endParaRPr>
          </a:p>
          <a:p>
            <a:pPr marL="914400" lvl="1" indent="-342900" algn="l" rtl="0">
              <a:spcBef>
                <a:spcPts val="0"/>
              </a:spcBef>
              <a:spcAft>
                <a:spcPts val="0"/>
              </a:spcAft>
              <a:buClr>
                <a:schemeClr val="accent5"/>
              </a:buClr>
              <a:buSzPts val="1800"/>
              <a:buChar char="○"/>
            </a:pPr>
            <a:r>
              <a:rPr lang="en" sz="1800">
                <a:solidFill>
                  <a:schemeClr val="accent5"/>
                </a:solidFill>
              </a:rPr>
              <a:t>Bluetooth</a:t>
            </a:r>
            <a:endParaRPr sz="1800">
              <a:solidFill>
                <a:schemeClr val="accent5"/>
              </a:solidFill>
            </a:endParaRPr>
          </a:p>
          <a:p>
            <a:pPr marL="914400" lvl="1" indent="-342900" algn="l" rtl="0">
              <a:spcBef>
                <a:spcPts val="0"/>
              </a:spcBef>
              <a:spcAft>
                <a:spcPts val="0"/>
              </a:spcAft>
              <a:buClr>
                <a:schemeClr val="accent5"/>
              </a:buClr>
              <a:buSzPts val="1800"/>
              <a:buChar char="○"/>
            </a:pPr>
            <a:r>
              <a:rPr lang="en" sz="1800">
                <a:solidFill>
                  <a:schemeClr val="accent5"/>
                </a:solidFill>
              </a:rPr>
              <a:t>Personalized</a:t>
            </a:r>
            <a:endParaRPr sz="1800">
              <a:solidFill>
                <a:schemeClr val="accent5"/>
              </a:solidFill>
            </a:endParaRPr>
          </a:p>
          <a:p>
            <a:pPr marL="457200" lvl="0" indent="-342900" algn="l" rtl="0">
              <a:spcBef>
                <a:spcPts val="0"/>
              </a:spcBef>
              <a:spcAft>
                <a:spcPts val="0"/>
              </a:spcAft>
              <a:buClr>
                <a:schemeClr val="accent5"/>
              </a:buClr>
              <a:buSzPts val="1800"/>
              <a:buChar char="➢"/>
            </a:pPr>
            <a:r>
              <a:rPr lang="en" sz="1800">
                <a:solidFill>
                  <a:schemeClr val="accent5"/>
                </a:solidFill>
              </a:rPr>
              <a:t>Implementing and formatting therapy programs</a:t>
            </a:r>
            <a:endParaRPr sz="1800">
              <a:solidFill>
                <a:schemeClr val="accent5"/>
              </a:solidFill>
            </a:endParaRPr>
          </a:p>
          <a:p>
            <a:pPr marL="914400" lvl="1" indent="-317500" algn="l" rtl="0">
              <a:spcBef>
                <a:spcPts val="0"/>
              </a:spcBef>
              <a:spcAft>
                <a:spcPts val="0"/>
              </a:spcAft>
              <a:buSzPts val="1400"/>
              <a:buChar char="○"/>
            </a:pPr>
            <a:endParaRPr/>
          </a:p>
        </p:txBody>
      </p:sp>
      <p:sp>
        <p:nvSpPr>
          <p:cNvPr id="321" name="Google Shape;321;p42"/>
          <p:cNvSpPr txBox="1">
            <a:spLocks noGrp="1"/>
          </p:cNvSpPr>
          <p:nvPr>
            <p:ph type="title"/>
          </p:nvPr>
        </p:nvSpPr>
        <p:spPr>
          <a:xfrm>
            <a:off x="1176725" y="1070900"/>
            <a:ext cx="1499100" cy="40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Basic</a:t>
            </a:r>
            <a:endParaRPr/>
          </a:p>
        </p:txBody>
      </p:sp>
      <p:sp>
        <p:nvSpPr>
          <p:cNvPr id="322" name="Google Shape;322;p42"/>
          <p:cNvSpPr txBox="1">
            <a:spLocks noGrp="1"/>
          </p:cNvSpPr>
          <p:nvPr>
            <p:ph type="title" idx="4"/>
          </p:nvPr>
        </p:nvSpPr>
        <p:spPr>
          <a:xfrm>
            <a:off x="6370800" y="1167188"/>
            <a:ext cx="1499100" cy="40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Advanced</a:t>
            </a:r>
            <a:endParaRPr/>
          </a:p>
        </p:txBody>
      </p:sp>
      <p:cxnSp>
        <p:nvCxnSpPr>
          <p:cNvPr id="323" name="Google Shape;323;p42"/>
          <p:cNvCxnSpPr/>
          <p:nvPr/>
        </p:nvCxnSpPr>
        <p:spPr>
          <a:xfrm>
            <a:off x="4571989" y="1575500"/>
            <a:ext cx="0" cy="2225700"/>
          </a:xfrm>
          <a:prstGeom prst="straightConnector1">
            <a:avLst/>
          </a:prstGeom>
          <a:noFill/>
          <a:ln w="19050" cap="flat" cmpd="sng">
            <a:solidFill>
              <a:schemeClr val="dk2"/>
            </a:solidFill>
            <a:prstDash val="solid"/>
            <a:round/>
            <a:headEnd type="none" w="med" len="med"/>
            <a:tailEnd type="none" w="med" len="med"/>
          </a:ln>
        </p:spPr>
      </p:cxnSp>
      <p:sp>
        <p:nvSpPr>
          <p:cNvPr id="324" name="Google Shape;324;p42"/>
          <p:cNvSpPr txBox="1">
            <a:spLocks noGrp="1"/>
          </p:cNvSpPr>
          <p:nvPr>
            <p:ph type="title" idx="6"/>
          </p:nvPr>
        </p:nvSpPr>
        <p:spPr>
          <a:xfrm>
            <a:off x="1974300" y="530725"/>
            <a:ext cx="51954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rPr>
              <a:t>Deliverables</a:t>
            </a:r>
            <a:endParaRPr>
              <a:solidFill>
                <a:schemeClr val="lt1"/>
              </a:solidFill>
            </a:endParaRPr>
          </a:p>
        </p:txBody>
      </p:sp>
      <p:cxnSp>
        <p:nvCxnSpPr>
          <p:cNvPr id="325" name="Google Shape;325;p42"/>
          <p:cNvCxnSpPr/>
          <p:nvPr/>
        </p:nvCxnSpPr>
        <p:spPr>
          <a:xfrm>
            <a:off x="4248450" y="1275060"/>
            <a:ext cx="647100" cy="0"/>
          </a:xfrm>
          <a:prstGeom prst="straightConnector1">
            <a:avLst/>
          </a:prstGeom>
          <a:noFill/>
          <a:ln w="19050" cap="flat" cmpd="sng">
            <a:solidFill>
              <a:schemeClr val="lt1"/>
            </a:solidFill>
            <a:prstDash val="solid"/>
            <a:round/>
            <a:headEnd type="none" w="med" len="med"/>
            <a:tailEnd type="none" w="med" len="med"/>
          </a:ln>
        </p:spPr>
      </p:cxnSp>
      <p:sp>
        <p:nvSpPr>
          <p:cNvPr id="326" name="Google Shape;326;p42"/>
          <p:cNvSpPr txBox="1">
            <a:spLocks noGrp="1"/>
          </p:cNvSpPr>
          <p:nvPr>
            <p:ph type="subTitle" idx="1"/>
          </p:nvPr>
        </p:nvSpPr>
        <p:spPr>
          <a:xfrm>
            <a:off x="5321556" y="1683350"/>
            <a:ext cx="3597600" cy="30573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chemeClr val="accent5"/>
              </a:buClr>
              <a:buSzPts val="2200"/>
              <a:buChar char="➢"/>
            </a:pPr>
            <a:r>
              <a:rPr lang="en" sz="2200"/>
              <a:t>Inclusion of maps of the pelvic floor that will direct wand placement during therapy</a:t>
            </a:r>
            <a:endParaRPr sz="2200">
              <a:solidFill>
                <a:schemeClr val="accent5"/>
              </a:solidFill>
            </a:endParaRPr>
          </a:p>
          <a:p>
            <a:pPr marL="457200" lvl="0" indent="-368300" algn="l" rtl="0">
              <a:spcBef>
                <a:spcPts val="0"/>
              </a:spcBef>
              <a:spcAft>
                <a:spcPts val="0"/>
              </a:spcAft>
              <a:buClr>
                <a:schemeClr val="accent5"/>
              </a:buClr>
              <a:buSzPts val="2200"/>
              <a:buChar char="➢"/>
            </a:pPr>
            <a:r>
              <a:rPr lang="en" sz="2200">
                <a:solidFill>
                  <a:schemeClr val="accent5"/>
                </a:solidFill>
              </a:rPr>
              <a:t>Inclusion of a health forum that can be edited and used by clinicians and patients</a:t>
            </a:r>
            <a:endParaRPr sz="2200">
              <a:solidFill>
                <a:schemeClr val="accent5"/>
              </a:solidFill>
            </a:endParaRPr>
          </a:p>
          <a:p>
            <a:pPr marL="914400" lvl="1" indent="-368300" algn="l" rtl="0">
              <a:spcBef>
                <a:spcPts val="0"/>
              </a:spcBef>
              <a:spcAft>
                <a:spcPts val="0"/>
              </a:spcAft>
              <a:buSzPts val="2200"/>
              <a:buChar char="○"/>
            </a:pPr>
            <a:endParaRPr sz="2200"/>
          </a:p>
        </p:txBody>
      </p:sp>
      <p:sp>
        <p:nvSpPr>
          <p:cNvPr id="327" name="Google Shape;327;p42"/>
          <p:cNvSpPr txBox="1"/>
          <p:nvPr/>
        </p:nvSpPr>
        <p:spPr>
          <a:xfrm>
            <a:off x="0" y="0"/>
            <a:ext cx="3000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rgbClr val="FFFFFF"/>
                </a:solidFill>
                <a:latin typeface="Barlow Semi Condensed"/>
                <a:ea typeface="Barlow Semi Condensed"/>
                <a:cs typeface="Barlow Semi Condensed"/>
                <a:sym typeface="Barlow Semi Condensed"/>
              </a:rPr>
              <a:t>**CONFIDENTIAL**</a:t>
            </a:r>
            <a:endParaRPr>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31"/>
        <p:cNvGrpSpPr/>
        <p:nvPr/>
      </p:nvGrpSpPr>
      <p:grpSpPr>
        <a:xfrm>
          <a:off x="0" y="0"/>
          <a:ext cx="0" cy="0"/>
          <a:chOff x="0" y="0"/>
          <a:chExt cx="0" cy="0"/>
        </a:xfrm>
      </p:grpSpPr>
      <p:sp>
        <p:nvSpPr>
          <p:cNvPr id="332" name="Google Shape;332;p43"/>
          <p:cNvSpPr txBox="1">
            <a:spLocks noGrp="1"/>
          </p:cNvSpPr>
          <p:nvPr>
            <p:ph type="subTitle" idx="1"/>
          </p:nvPr>
        </p:nvSpPr>
        <p:spPr>
          <a:xfrm>
            <a:off x="2621275" y="1866550"/>
            <a:ext cx="4557600" cy="856500"/>
          </a:xfrm>
          <a:prstGeom prst="rect">
            <a:avLst/>
          </a:prstGeom>
        </p:spPr>
        <p:txBody>
          <a:bodyPr spcFirstLastPara="1" wrap="square" lIns="91425" tIns="91425" rIns="91425" bIns="91425" anchor="t" anchorCtr="0">
            <a:noAutofit/>
          </a:bodyPr>
          <a:lstStyle/>
          <a:p>
            <a:pPr marL="0" lvl="0" indent="0" algn="r" rtl="0">
              <a:lnSpc>
                <a:spcPct val="100000"/>
              </a:lnSpc>
              <a:spcBef>
                <a:spcPts val="0"/>
              </a:spcBef>
              <a:spcAft>
                <a:spcPts val="0"/>
              </a:spcAft>
              <a:buNone/>
            </a:pPr>
            <a:r>
              <a:rPr lang="en" sz="2400">
                <a:solidFill>
                  <a:schemeClr val="accent5"/>
                </a:solidFill>
              </a:rPr>
              <a:t>Do you have any question?</a:t>
            </a:r>
            <a:endParaRPr sz="2400">
              <a:solidFill>
                <a:schemeClr val="accent5"/>
              </a:solidFill>
            </a:endParaRPr>
          </a:p>
          <a:p>
            <a:pPr marL="0" lvl="0" indent="0" algn="r" rtl="0">
              <a:spcBef>
                <a:spcPts val="0"/>
              </a:spcBef>
              <a:spcAft>
                <a:spcPts val="0"/>
              </a:spcAft>
              <a:buNone/>
            </a:pPr>
            <a:endParaRPr>
              <a:solidFill>
                <a:schemeClr val="accent5"/>
              </a:solidFill>
            </a:endParaRPr>
          </a:p>
        </p:txBody>
      </p:sp>
      <p:sp>
        <p:nvSpPr>
          <p:cNvPr id="333" name="Google Shape;333;p43"/>
          <p:cNvSpPr txBox="1">
            <a:spLocks noGrp="1"/>
          </p:cNvSpPr>
          <p:nvPr>
            <p:ph type="ctrTitle"/>
          </p:nvPr>
        </p:nvSpPr>
        <p:spPr>
          <a:xfrm>
            <a:off x="2621275" y="539500"/>
            <a:ext cx="4322700" cy="1508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8600"/>
              <a:t>Thanks</a:t>
            </a:r>
            <a:endParaRPr sz="8600"/>
          </a:p>
        </p:txBody>
      </p:sp>
      <p:sp>
        <p:nvSpPr>
          <p:cNvPr id="334" name="Google Shape;334;p43"/>
          <p:cNvSpPr txBox="1">
            <a:spLocks noGrp="1"/>
          </p:cNvSpPr>
          <p:nvPr>
            <p:ph type="body" idx="4294967295"/>
          </p:nvPr>
        </p:nvSpPr>
        <p:spPr>
          <a:xfrm>
            <a:off x="4171375" y="2469700"/>
            <a:ext cx="5209800" cy="181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accent5"/>
                </a:solidFill>
              </a:rPr>
              <a:t>Email: TorchTechIndustries@gmail.com</a:t>
            </a:r>
            <a:endParaRPr sz="2200">
              <a:solidFill>
                <a:schemeClr val="accent5"/>
              </a:solidFill>
            </a:endParaRPr>
          </a:p>
          <a:p>
            <a:pPr marL="0" lvl="0" indent="0" algn="l" rtl="0">
              <a:spcBef>
                <a:spcPts val="0"/>
              </a:spcBef>
              <a:spcAft>
                <a:spcPts val="0"/>
              </a:spcAft>
              <a:buNone/>
            </a:pPr>
            <a:r>
              <a:rPr lang="en" sz="2200">
                <a:solidFill>
                  <a:schemeClr val="accent5"/>
                </a:solidFill>
              </a:rPr>
              <a:t>Cell: 614-381-7897</a:t>
            </a:r>
            <a:endParaRPr sz="2200">
              <a:solidFill>
                <a:schemeClr val="accent5"/>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24"/>
        <p:cNvGrpSpPr/>
        <p:nvPr/>
      </p:nvGrpSpPr>
      <p:grpSpPr>
        <a:xfrm>
          <a:off x="0" y="0"/>
          <a:ext cx="0" cy="0"/>
          <a:chOff x="0" y="0"/>
          <a:chExt cx="0" cy="0"/>
        </a:xfrm>
      </p:grpSpPr>
      <p:sp>
        <p:nvSpPr>
          <p:cNvPr id="225" name="Google Shape;225;p33"/>
          <p:cNvSpPr txBox="1">
            <a:spLocks noGrp="1"/>
          </p:cNvSpPr>
          <p:nvPr>
            <p:ph type="title" idx="6"/>
          </p:nvPr>
        </p:nvSpPr>
        <p:spPr>
          <a:xfrm>
            <a:off x="1687950" y="530725"/>
            <a:ext cx="57681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Meet the team</a:t>
            </a:r>
            <a:endParaRPr/>
          </a:p>
          <a:p>
            <a:pPr marL="0" lvl="0" indent="0" algn="ctr" rtl="0">
              <a:spcBef>
                <a:spcPts val="0"/>
              </a:spcBef>
              <a:spcAft>
                <a:spcPts val="0"/>
              </a:spcAft>
              <a:buNone/>
            </a:pPr>
            <a:endParaRPr/>
          </a:p>
        </p:txBody>
      </p:sp>
      <p:sp>
        <p:nvSpPr>
          <p:cNvPr id="226" name="Google Shape;226;p33"/>
          <p:cNvSpPr txBox="1">
            <a:spLocks noGrp="1"/>
          </p:cNvSpPr>
          <p:nvPr>
            <p:ph type="title"/>
          </p:nvPr>
        </p:nvSpPr>
        <p:spPr>
          <a:xfrm>
            <a:off x="50213" y="3070575"/>
            <a:ext cx="1326000" cy="30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t>Erin Carey, MD MSCR</a:t>
            </a:r>
            <a:endParaRPr sz="1400"/>
          </a:p>
        </p:txBody>
      </p:sp>
      <p:sp>
        <p:nvSpPr>
          <p:cNvPr id="227" name="Google Shape;227;p33"/>
          <p:cNvSpPr txBox="1">
            <a:spLocks noGrp="1"/>
          </p:cNvSpPr>
          <p:nvPr>
            <p:ph type="title" idx="2"/>
          </p:nvPr>
        </p:nvSpPr>
        <p:spPr>
          <a:xfrm>
            <a:off x="2874317" y="3070600"/>
            <a:ext cx="1763700" cy="30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500"/>
              <a:t>Nicole Wiley, MS</a:t>
            </a:r>
            <a:endParaRPr sz="1500"/>
          </a:p>
        </p:txBody>
      </p:sp>
      <p:sp>
        <p:nvSpPr>
          <p:cNvPr id="228" name="Google Shape;228;p33"/>
          <p:cNvSpPr txBox="1">
            <a:spLocks noGrp="1"/>
          </p:cNvSpPr>
          <p:nvPr>
            <p:ph type="title" idx="4"/>
          </p:nvPr>
        </p:nvSpPr>
        <p:spPr>
          <a:xfrm>
            <a:off x="1241425" y="3070575"/>
            <a:ext cx="1763700" cy="30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t>Devin Hubbard, PhD</a:t>
            </a:r>
            <a:endParaRPr sz="1400"/>
          </a:p>
        </p:txBody>
      </p:sp>
      <p:cxnSp>
        <p:nvCxnSpPr>
          <p:cNvPr id="229" name="Google Shape;229;p33"/>
          <p:cNvCxnSpPr/>
          <p:nvPr/>
        </p:nvCxnSpPr>
        <p:spPr>
          <a:xfrm>
            <a:off x="4248450" y="1183885"/>
            <a:ext cx="647100" cy="0"/>
          </a:xfrm>
          <a:prstGeom prst="straightConnector1">
            <a:avLst/>
          </a:prstGeom>
          <a:noFill/>
          <a:ln w="19050" cap="flat" cmpd="sng">
            <a:solidFill>
              <a:schemeClr val="dk1"/>
            </a:solidFill>
            <a:prstDash val="solid"/>
            <a:round/>
            <a:headEnd type="none" w="med" len="med"/>
            <a:tailEnd type="none" w="med" len="med"/>
          </a:ln>
        </p:spPr>
      </p:cxnSp>
      <p:pic>
        <p:nvPicPr>
          <p:cNvPr id="230" name="Google Shape;230;p33"/>
          <p:cNvPicPr preferRelativeResize="0"/>
          <p:nvPr/>
        </p:nvPicPr>
        <p:blipFill rotWithShape="1">
          <a:blip r:embed="rId3">
            <a:alphaModFix/>
          </a:blip>
          <a:srcRect l="6116" t="12598" r="9743" b="3466"/>
          <a:stretch/>
        </p:blipFill>
        <p:spPr>
          <a:xfrm>
            <a:off x="6136100" y="2860275"/>
            <a:ext cx="1191126" cy="1478647"/>
          </a:xfrm>
          <a:prstGeom prst="rect">
            <a:avLst/>
          </a:prstGeom>
          <a:noFill/>
          <a:ln>
            <a:noFill/>
          </a:ln>
        </p:spPr>
      </p:pic>
      <p:pic>
        <p:nvPicPr>
          <p:cNvPr id="231" name="Google Shape;231;p33"/>
          <p:cNvPicPr preferRelativeResize="0"/>
          <p:nvPr/>
        </p:nvPicPr>
        <p:blipFill>
          <a:blip r:embed="rId4">
            <a:alphaModFix/>
          </a:blip>
          <a:stretch>
            <a:fillRect/>
          </a:stretch>
        </p:blipFill>
        <p:spPr>
          <a:xfrm>
            <a:off x="117686" y="1416349"/>
            <a:ext cx="1191125" cy="1563342"/>
          </a:xfrm>
          <a:prstGeom prst="rect">
            <a:avLst/>
          </a:prstGeom>
          <a:noFill/>
          <a:ln>
            <a:noFill/>
          </a:ln>
        </p:spPr>
      </p:pic>
      <p:pic>
        <p:nvPicPr>
          <p:cNvPr id="232" name="Google Shape;232;p33"/>
          <p:cNvPicPr preferRelativeResize="0"/>
          <p:nvPr/>
        </p:nvPicPr>
        <p:blipFill>
          <a:blip r:embed="rId5">
            <a:alphaModFix/>
          </a:blip>
          <a:stretch>
            <a:fillRect/>
          </a:stretch>
        </p:blipFill>
        <p:spPr>
          <a:xfrm>
            <a:off x="1635925" y="1418375"/>
            <a:ext cx="1191125" cy="1559299"/>
          </a:xfrm>
          <a:prstGeom prst="rect">
            <a:avLst/>
          </a:prstGeom>
          <a:noFill/>
          <a:ln>
            <a:noFill/>
          </a:ln>
        </p:spPr>
      </p:pic>
      <p:pic>
        <p:nvPicPr>
          <p:cNvPr id="233" name="Google Shape;233;p33"/>
          <p:cNvPicPr preferRelativeResize="0"/>
          <p:nvPr/>
        </p:nvPicPr>
        <p:blipFill rotWithShape="1">
          <a:blip r:embed="rId6">
            <a:alphaModFix/>
          </a:blip>
          <a:srcRect l="7605" r="10178"/>
          <a:stretch/>
        </p:blipFill>
        <p:spPr>
          <a:xfrm>
            <a:off x="3173925" y="1394400"/>
            <a:ext cx="1090275" cy="1545250"/>
          </a:xfrm>
          <a:prstGeom prst="rect">
            <a:avLst/>
          </a:prstGeom>
          <a:noFill/>
          <a:ln>
            <a:noFill/>
          </a:ln>
        </p:spPr>
      </p:pic>
      <p:pic>
        <p:nvPicPr>
          <p:cNvPr id="234" name="Google Shape;234;p33"/>
          <p:cNvPicPr preferRelativeResize="0"/>
          <p:nvPr/>
        </p:nvPicPr>
        <p:blipFill>
          <a:blip r:embed="rId7">
            <a:alphaModFix/>
          </a:blip>
          <a:stretch>
            <a:fillRect/>
          </a:stretch>
        </p:blipFill>
        <p:spPr>
          <a:xfrm>
            <a:off x="4645150" y="1385700"/>
            <a:ext cx="1191100" cy="1562635"/>
          </a:xfrm>
          <a:prstGeom prst="rect">
            <a:avLst/>
          </a:prstGeom>
          <a:noFill/>
          <a:ln>
            <a:noFill/>
          </a:ln>
        </p:spPr>
      </p:pic>
      <p:sp>
        <p:nvSpPr>
          <p:cNvPr id="235" name="Google Shape;235;p33"/>
          <p:cNvSpPr txBox="1">
            <a:spLocks noGrp="1"/>
          </p:cNvSpPr>
          <p:nvPr>
            <p:ph type="title" idx="2"/>
          </p:nvPr>
        </p:nvSpPr>
        <p:spPr>
          <a:xfrm>
            <a:off x="4358842" y="3070575"/>
            <a:ext cx="1763700" cy="30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500"/>
              <a:t>Jenn Harrington, PT</a:t>
            </a:r>
            <a:endParaRPr sz="1500"/>
          </a:p>
        </p:txBody>
      </p:sp>
      <p:sp>
        <p:nvSpPr>
          <p:cNvPr id="236" name="Google Shape;236;p33"/>
          <p:cNvSpPr txBox="1">
            <a:spLocks noGrp="1"/>
          </p:cNvSpPr>
          <p:nvPr>
            <p:ph type="title" idx="2"/>
          </p:nvPr>
        </p:nvSpPr>
        <p:spPr>
          <a:xfrm>
            <a:off x="5849817" y="4454225"/>
            <a:ext cx="1763700" cy="30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500"/>
              <a:t>Delaney Cowart, BS</a:t>
            </a:r>
            <a:endParaRPr sz="1500"/>
          </a:p>
        </p:txBody>
      </p:sp>
      <p:pic>
        <p:nvPicPr>
          <p:cNvPr id="237" name="Google Shape;237;p33"/>
          <p:cNvPicPr preferRelativeResize="0"/>
          <p:nvPr/>
        </p:nvPicPr>
        <p:blipFill>
          <a:blip r:embed="rId8">
            <a:alphaModFix/>
          </a:blip>
          <a:stretch>
            <a:fillRect/>
          </a:stretch>
        </p:blipFill>
        <p:spPr>
          <a:xfrm>
            <a:off x="7627074" y="2860289"/>
            <a:ext cx="1191100" cy="1478618"/>
          </a:xfrm>
          <a:prstGeom prst="rect">
            <a:avLst/>
          </a:prstGeom>
          <a:noFill/>
          <a:ln>
            <a:noFill/>
          </a:ln>
        </p:spPr>
      </p:pic>
      <p:sp>
        <p:nvSpPr>
          <p:cNvPr id="238" name="Google Shape;238;p33"/>
          <p:cNvSpPr txBox="1">
            <a:spLocks noGrp="1"/>
          </p:cNvSpPr>
          <p:nvPr>
            <p:ph type="title" idx="2"/>
          </p:nvPr>
        </p:nvSpPr>
        <p:spPr>
          <a:xfrm>
            <a:off x="7340767" y="4454225"/>
            <a:ext cx="1763700" cy="30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500"/>
              <a:t>Michael Weaver, BS</a:t>
            </a:r>
            <a:endParaRPr sz="15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42"/>
        <p:cNvGrpSpPr/>
        <p:nvPr/>
      </p:nvGrpSpPr>
      <p:grpSpPr>
        <a:xfrm>
          <a:off x="0" y="0"/>
          <a:ext cx="0" cy="0"/>
          <a:chOff x="0" y="0"/>
          <a:chExt cx="0" cy="0"/>
        </a:xfrm>
      </p:grpSpPr>
      <p:pic>
        <p:nvPicPr>
          <p:cNvPr id="243" name="Google Shape;243;p34"/>
          <p:cNvPicPr preferRelativeResize="0"/>
          <p:nvPr/>
        </p:nvPicPr>
        <p:blipFill>
          <a:blip r:embed="rId3">
            <a:alphaModFix/>
          </a:blip>
          <a:stretch>
            <a:fillRect/>
          </a:stretch>
        </p:blipFill>
        <p:spPr>
          <a:xfrm>
            <a:off x="581350" y="1478937"/>
            <a:ext cx="7981299" cy="2185625"/>
          </a:xfrm>
          <a:prstGeom prst="rect">
            <a:avLst/>
          </a:prstGeom>
          <a:noFill/>
          <a:ln>
            <a:noFill/>
          </a:ln>
        </p:spPr>
      </p:pic>
      <p:sp>
        <p:nvSpPr>
          <p:cNvPr id="244" name="Google Shape;244;p34"/>
          <p:cNvSpPr txBox="1"/>
          <p:nvPr/>
        </p:nvSpPr>
        <p:spPr>
          <a:xfrm>
            <a:off x="1940950" y="130975"/>
            <a:ext cx="56451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a:latin typeface="Julius Sans One"/>
                <a:ea typeface="Julius Sans One"/>
                <a:cs typeface="Julius Sans One"/>
                <a:sym typeface="Julius Sans One"/>
              </a:rPr>
              <a:t>Current Market for pelvic floor dysfunction</a:t>
            </a:r>
            <a:endParaRPr sz="3000" b="1">
              <a:latin typeface="Julius Sans One"/>
              <a:ea typeface="Julius Sans One"/>
              <a:cs typeface="Julius Sans One"/>
              <a:sym typeface="Julius Sans One"/>
            </a:endParaRPr>
          </a:p>
        </p:txBody>
      </p:sp>
      <p:sp>
        <p:nvSpPr>
          <p:cNvPr id="245" name="Google Shape;245;p34"/>
          <p:cNvSpPr txBox="1"/>
          <p:nvPr/>
        </p:nvSpPr>
        <p:spPr>
          <a:xfrm>
            <a:off x="1384350" y="3808250"/>
            <a:ext cx="6375300" cy="777600"/>
          </a:xfrm>
          <a:prstGeom prst="rect">
            <a:avLst/>
          </a:prstGeom>
          <a:noFill/>
          <a:ln>
            <a:noFill/>
          </a:ln>
        </p:spPr>
        <p:txBody>
          <a:bodyPr spcFirstLastPara="1" wrap="square" lIns="91425" tIns="91425" rIns="91425" bIns="91425" anchor="t" anchorCtr="0">
            <a:spAutoFit/>
          </a:bodyPr>
          <a:lstStyle/>
          <a:p>
            <a:pPr marL="0" lvl="0" indent="0" algn="ctr" rtl="0">
              <a:lnSpc>
                <a:spcPct val="114000"/>
              </a:lnSpc>
              <a:spcBef>
                <a:spcPts val="0"/>
              </a:spcBef>
              <a:spcAft>
                <a:spcPts val="0"/>
              </a:spcAft>
              <a:buNone/>
            </a:pPr>
            <a:r>
              <a:rPr lang="en" sz="1800">
                <a:solidFill>
                  <a:schemeClr val="dk1"/>
                </a:solidFill>
              </a:rPr>
              <a:t>Current competitors in the high tone market are </a:t>
            </a:r>
            <a:r>
              <a:rPr lang="en" sz="1800" b="1">
                <a:solidFill>
                  <a:schemeClr val="dk1"/>
                </a:solidFill>
              </a:rPr>
              <a:t>mechanical devices </a:t>
            </a:r>
            <a:r>
              <a:rPr lang="en" sz="1800">
                <a:solidFill>
                  <a:schemeClr val="dk1"/>
                </a:solidFill>
              </a:rPr>
              <a:t>that perform myofascial trigger point release.</a:t>
            </a:r>
            <a:r>
              <a:rPr lang="en" sz="1800" b="1">
                <a:solidFill>
                  <a:schemeClr val="dk1"/>
                </a:solidFill>
              </a:rPr>
              <a:t>  </a:t>
            </a:r>
            <a:endParaRPr sz="1800" b="1">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5"/>
          <p:cNvSpPr txBox="1">
            <a:spLocks noGrp="1"/>
          </p:cNvSpPr>
          <p:nvPr>
            <p:ph type="title"/>
          </p:nvPr>
        </p:nvSpPr>
        <p:spPr>
          <a:xfrm>
            <a:off x="713225" y="182650"/>
            <a:ext cx="6555300" cy="52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Problems with Pelvic Floor physical Therapy</a:t>
            </a:r>
            <a:endParaRPr b="1">
              <a:solidFill>
                <a:schemeClr val="dk1"/>
              </a:solidFill>
            </a:endParaRPr>
          </a:p>
        </p:txBody>
      </p:sp>
      <p:sp>
        <p:nvSpPr>
          <p:cNvPr id="251" name="Google Shape;251;p35"/>
          <p:cNvSpPr txBox="1">
            <a:spLocks noGrp="1"/>
          </p:cNvSpPr>
          <p:nvPr>
            <p:ph type="body" idx="1"/>
          </p:nvPr>
        </p:nvSpPr>
        <p:spPr>
          <a:xfrm>
            <a:off x="713225" y="1320700"/>
            <a:ext cx="5238900" cy="2092500"/>
          </a:xfrm>
          <a:prstGeom prst="rect">
            <a:avLst/>
          </a:prstGeom>
        </p:spPr>
        <p:txBody>
          <a:bodyPr spcFirstLastPara="1" wrap="square" lIns="91425" tIns="91425" rIns="91425" bIns="91425" anchor="t" anchorCtr="0">
            <a:noAutofit/>
          </a:bodyPr>
          <a:lstStyle/>
          <a:p>
            <a:pPr marL="457200" lvl="0" indent="-349250" algn="l" rtl="0">
              <a:lnSpc>
                <a:spcPct val="200000"/>
              </a:lnSpc>
              <a:spcBef>
                <a:spcPts val="0"/>
              </a:spcBef>
              <a:spcAft>
                <a:spcPts val="0"/>
              </a:spcAft>
              <a:buClr>
                <a:schemeClr val="dk1"/>
              </a:buClr>
              <a:buSzPts val="1900"/>
              <a:buFont typeface="Didact Gothic"/>
              <a:buChar char="●"/>
            </a:pPr>
            <a:r>
              <a:rPr lang="en" sz="1900"/>
              <a:t>Lack of Understanding</a:t>
            </a:r>
            <a:endParaRPr sz="1900"/>
          </a:p>
          <a:p>
            <a:pPr marL="1828800" lvl="3" indent="-349250" algn="l" rtl="0">
              <a:lnSpc>
                <a:spcPct val="200000"/>
              </a:lnSpc>
              <a:spcBef>
                <a:spcPts val="0"/>
              </a:spcBef>
              <a:spcAft>
                <a:spcPts val="0"/>
              </a:spcAft>
              <a:buClr>
                <a:schemeClr val="dk1"/>
              </a:buClr>
              <a:buSzPts val="1900"/>
              <a:buFont typeface="Didact Gothic"/>
              <a:buChar char="●"/>
            </a:pPr>
            <a:r>
              <a:rPr lang="en" sz="1900"/>
              <a:t>Improperly Applied Pressure</a:t>
            </a:r>
            <a:endParaRPr sz="1900"/>
          </a:p>
        </p:txBody>
      </p:sp>
      <p:cxnSp>
        <p:nvCxnSpPr>
          <p:cNvPr id="252" name="Google Shape;252;p35"/>
          <p:cNvCxnSpPr/>
          <p:nvPr/>
        </p:nvCxnSpPr>
        <p:spPr>
          <a:xfrm>
            <a:off x="819525" y="1268827"/>
            <a:ext cx="647100" cy="0"/>
          </a:xfrm>
          <a:prstGeom prst="straightConnector1">
            <a:avLst/>
          </a:prstGeom>
          <a:noFill/>
          <a:ln w="19050" cap="flat" cmpd="sng">
            <a:solidFill>
              <a:schemeClr val="dk1"/>
            </a:solidFill>
            <a:prstDash val="solid"/>
            <a:round/>
            <a:headEnd type="none" w="med" len="med"/>
            <a:tailEnd type="none" w="med" len="med"/>
          </a:ln>
        </p:spPr>
      </p:cxnSp>
      <p:pic>
        <p:nvPicPr>
          <p:cNvPr id="253" name="Google Shape;253;p35"/>
          <p:cNvPicPr preferRelativeResize="0"/>
          <p:nvPr/>
        </p:nvPicPr>
        <p:blipFill rotWithShape="1">
          <a:blip r:embed="rId3">
            <a:alphaModFix/>
          </a:blip>
          <a:srcRect l="31439" t="36180" r="3629" b="25617"/>
          <a:stretch/>
        </p:blipFill>
        <p:spPr>
          <a:xfrm>
            <a:off x="1075625" y="2321525"/>
            <a:ext cx="6992750" cy="2646249"/>
          </a:xfrm>
          <a:prstGeom prst="rect">
            <a:avLst/>
          </a:prstGeom>
          <a:noFill/>
          <a:ln>
            <a:noFill/>
          </a:ln>
        </p:spPr>
      </p:pic>
      <p:sp>
        <p:nvSpPr>
          <p:cNvPr id="254" name="Google Shape;254;p35"/>
          <p:cNvSpPr txBox="1"/>
          <p:nvPr/>
        </p:nvSpPr>
        <p:spPr>
          <a:xfrm>
            <a:off x="4699675" y="1320700"/>
            <a:ext cx="3731100" cy="477000"/>
          </a:xfrm>
          <a:prstGeom prst="rect">
            <a:avLst/>
          </a:prstGeom>
          <a:noFill/>
          <a:ln>
            <a:noFill/>
          </a:ln>
        </p:spPr>
        <p:txBody>
          <a:bodyPr spcFirstLastPara="1" wrap="square" lIns="91425" tIns="91425" rIns="91425" bIns="91425" anchor="t" anchorCtr="0">
            <a:spAutoFit/>
          </a:bodyPr>
          <a:lstStyle/>
          <a:p>
            <a:pPr marL="457200" marR="50800" lvl="0" indent="-349250" algn="l" rtl="0">
              <a:spcBef>
                <a:spcPts val="0"/>
              </a:spcBef>
              <a:spcAft>
                <a:spcPts val="0"/>
              </a:spcAft>
              <a:buClr>
                <a:schemeClr val="dk1"/>
              </a:buClr>
              <a:buSzPts val="1900"/>
              <a:buFont typeface="Didact Gothic"/>
              <a:buChar char="●"/>
            </a:pPr>
            <a:r>
              <a:rPr lang="en" sz="1900">
                <a:solidFill>
                  <a:schemeClr val="dk1"/>
                </a:solidFill>
                <a:latin typeface="Didact Gothic"/>
                <a:ea typeface="Didact Gothic"/>
                <a:cs typeface="Didact Gothic"/>
                <a:sym typeface="Didact Gothic"/>
              </a:rPr>
              <a:t>Poorly Reproduced Exercises </a:t>
            </a:r>
            <a:endParaRPr sz="1900">
              <a:solidFill>
                <a:schemeClr val="dk1"/>
              </a:solidFill>
              <a:latin typeface="Didact Gothic"/>
              <a:ea typeface="Didact Gothic"/>
              <a:cs typeface="Didact Gothic"/>
              <a:sym typeface="Didact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58"/>
        <p:cNvGrpSpPr/>
        <p:nvPr/>
      </p:nvGrpSpPr>
      <p:grpSpPr>
        <a:xfrm>
          <a:off x="0" y="0"/>
          <a:ext cx="0" cy="0"/>
          <a:chOff x="0" y="0"/>
          <a:chExt cx="0" cy="0"/>
        </a:xfrm>
      </p:grpSpPr>
      <p:sp>
        <p:nvSpPr>
          <p:cNvPr id="259" name="Google Shape;259;p36"/>
          <p:cNvSpPr txBox="1">
            <a:spLocks noGrp="1"/>
          </p:cNvSpPr>
          <p:nvPr>
            <p:ph type="subTitle" idx="4294967295"/>
          </p:nvPr>
        </p:nvSpPr>
        <p:spPr>
          <a:xfrm>
            <a:off x="162225" y="1064025"/>
            <a:ext cx="8729400" cy="36021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Clr>
                <a:schemeClr val="dk1"/>
              </a:buClr>
              <a:buSzPts val="2600"/>
              <a:buFont typeface="Didact Gothic"/>
              <a:buChar char="●"/>
            </a:pPr>
            <a:r>
              <a:rPr lang="en" sz="2600"/>
              <a:t>Uncertainty on where and how to apply pressure from the wand</a:t>
            </a:r>
            <a:endParaRPr sz="2600"/>
          </a:p>
          <a:p>
            <a:pPr marL="457200" lvl="0" indent="-393700" algn="l" rtl="0">
              <a:spcBef>
                <a:spcPts val="0"/>
              </a:spcBef>
              <a:spcAft>
                <a:spcPts val="0"/>
              </a:spcAft>
              <a:buClr>
                <a:schemeClr val="dk1"/>
              </a:buClr>
              <a:buSzPts val="2600"/>
              <a:buChar char="●"/>
            </a:pPr>
            <a:r>
              <a:rPr lang="en" sz="2600"/>
              <a:t>Uncertainty on how much pressure to apply to each trigger point</a:t>
            </a:r>
            <a:endParaRPr sz="2600"/>
          </a:p>
          <a:p>
            <a:pPr marL="457200" lvl="0" indent="-393700" algn="l" rtl="0">
              <a:spcBef>
                <a:spcPts val="0"/>
              </a:spcBef>
              <a:spcAft>
                <a:spcPts val="0"/>
              </a:spcAft>
              <a:buClr>
                <a:schemeClr val="dk1"/>
              </a:buClr>
              <a:buSzPts val="2600"/>
              <a:buChar char="●"/>
            </a:pPr>
            <a:r>
              <a:rPr lang="en" sz="2600"/>
              <a:t>Lack of education surrounding pelvic floor physical therapy and women’s reproductive health</a:t>
            </a:r>
            <a:endParaRPr sz="2600"/>
          </a:p>
          <a:p>
            <a:pPr marL="457200" lvl="0" indent="-393700" algn="l" rtl="0">
              <a:spcBef>
                <a:spcPts val="0"/>
              </a:spcBef>
              <a:spcAft>
                <a:spcPts val="0"/>
              </a:spcAft>
              <a:buClr>
                <a:schemeClr val="dk1"/>
              </a:buClr>
              <a:buSzPts val="2600"/>
              <a:buChar char="●"/>
            </a:pPr>
            <a:r>
              <a:rPr lang="en" sz="2600"/>
              <a:t>Inability to track progress and monitor health changes</a:t>
            </a:r>
            <a:endParaRPr sz="2600"/>
          </a:p>
          <a:p>
            <a:pPr marL="457200" lvl="0" indent="-393700" algn="l" rtl="0">
              <a:spcBef>
                <a:spcPts val="0"/>
              </a:spcBef>
              <a:spcAft>
                <a:spcPts val="0"/>
              </a:spcAft>
              <a:buClr>
                <a:schemeClr val="dk1"/>
              </a:buClr>
              <a:buSzPts val="2600"/>
              <a:buChar char="●"/>
            </a:pPr>
            <a:r>
              <a:rPr lang="en" sz="2600"/>
              <a:t>Difficulty in remembering each type of therapy regime</a:t>
            </a:r>
            <a:endParaRPr sz="2600"/>
          </a:p>
        </p:txBody>
      </p:sp>
      <p:cxnSp>
        <p:nvCxnSpPr>
          <p:cNvPr id="260" name="Google Shape;260;p36"/>
          <p:cNvCxnSpPr/>
          <p:nvPr/>
        </p:nvCxnSpPr>
        <p:spPr>
          <a:xfrm>
            <a:off x="4248450" y="1044653"/>
            <a:ext cx="647100" cy="0"/>
          </a:xfrm>
          <a:prstGeom prst="straightConnector1">
            <a:avLst/>
          </a:prstGeom>
          <a:noFill/>
          <a:ln w="19050" cap="flat" cmpd="sng">
            <a:solidFill>
              <a:schemeClr val="lt1"/>
            </a:solidFill>
            <a:prstDash val="solid"/>
            <a:round/>
            <a:headEnd type="none" w="med" len="med"/>
            <a:tailEnd type="none" w="med" len="med"/>
          </a:ln>
        </p:spPr>
      </p:cxnSp>
      <p:sp>
        <p:nvSpPr>
          <p:cNvPr id="261" name="Google Shape;261;p36"/>
          <p:cNvSpPr txBox="1"/>
          <p:nvPr/>
        </p:nvSpPr>
        <p:spPr>
          <a:xfrm>
            <a:off x="340725" y="340725"/>
            <a:ext cx="85509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500">
                <a:latin typeface="Questrial"/>
                <a:ea typeface="Questrial"/>
                <a:cs typeface="Questrial"/>
                <a:sym typeface="Questrial"/>
              </a:rPr>
              <a:t>PROBLEMS WITH A MECHANICAL WAND</a:t>
            </a:r>
            <a:endParaRPr sz="3500">
              <a:latin typeface="Questrial"/>
              <a:ea typeface="Questrial"/>
              <a:cs typeface="Questrial"/>
              <a:sym typeface="Quest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7"/>
          <p:cNvSpPr txBox="1">
            <a:spLocks noGrp="1"/>
          </p:cNvSpPr>
          <p:nvPr>
            <p:ph type="title"/>
          </p:nvPr>
        </p:nvSpPr>
        <p:spPr>
          <a:xfrm>
            <a:off x="713100" y="1427975"/>
            <a:ext cx="3858900" cy="52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What’s our Goal?</a:t>
            </a:r>
            <a:endParaRPr/>
          </a:p>
        </p:txBody>
      </p:sp>
      <p:sp>
        <p:nvSpPr>
          <p:cNvPr id="267" name="Google Shape;267;p37"/>
          <p:cNvSpPr txBox="1">
            <a:spLocks noGrp="1"/>
          </p:cNvSpPr>
          <p:nvPr>
            <p:ph type="subTitle" idx="1"/>
          </p:nvPr>
        </p:nvSpPr>
        <p:spPr>
          <a:xfrm>
            <a:off x="652200" y="2291375"/>
            <a:ext cx="3980700" cy="231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Create a </a:t>
            </a:r>
            <a:r>
              <a:rPr lang="en" sz="2400" b="1"/>
              <a:t>pelvic floor smart wand and app </a:t>
            </a:r>
            <a:r>
              <a:rPr lang="en" sz="2400"/>
              <a:t>that allows greater accessibility of at-home pelvic floor physical therapy... </a:t>
            </a:r>
            <a:r>
              <a:rPr lang="en" sz="2400" u="sng"/>
              <a:t>eliminating the need to return to the physical therapist.</a:t>
            </a:r>
            <a:endParaRPr sz="2400" u="sng"/>
          </a:p>
        </p:txBody>
      </p:sp>
      <p:cxnSp>
        <p:nvCxnSpPr>
          <p:cNvPr id="268" name="Google Shape;268;p37"/>
          <p:cNvCxnSpPr/>
          <p:nvPr/>
        </p:nvCxnSpPr>
        <p:spPr>
          <a:xfrm>
            <a:off x="2319125" y="2158607"/>
            <a:ext cx="647100" cy="0"/>
          </a:xfrm>
          <a:prstGeom prst="straightConnector1">
            <a:avLst/>
          </a:prstGeom>
          <a:noFill/>
          <a:ln w="19050" cap="flat" cmpd="sng">
            <a:solidFill>
              <a:schemeClr val="dk1"/>
            </a:solidFill>
            <a:prstDash val="solid"/>
            <a:round/>
            <a:headEnd type="none" w="med" len="med"/>
            <a:tailEnd type="none" w="med" len="med"/>
          </a:ln>
        </p:spPr>
      </p:cxnSp>
      <p:pic>
        <p:nvPicPr>
          <p:cNvPr id="269" name="Google Shape;269;p37"/>
          <p:cNvPicPr preferRelativeResize="0"/>
          <p:nvPr/>
        </p:nvPicPr>
        <p:blipFill>
          <a:blip r:embed="rId3">
            <a:alphaModFix/>
          </a:blip>
          <a:stretch>
            <a:fillRect/>
          </a:stretch>
        </p:blipFill>
        <p:spPr>
          <a:xfrm>
            <a:off x="4905850" y="1136800"/>
            <a:ext cx="4160037" cy="2869899"/>
          </a:xfrm>
          <a:prstGeom prst="rect">
            <a:avLst/>
          </a:prstGeom>
          <a:noFill/>
          <a:ln>
            <a:noFill/>
          </a:ln>
        </p:spPr>
      </p:pic>
      <p:sp>
        <p:nvSpPr>
          <p:cNvPr id="270" name="Google Shape;270;p37"/>
          <p:cNvSpPr txBox="1"/>
          <p:nvPr/>
        </p:nvSpPr>
        <p:spPr>
          <a:xfrm>
            <a:off x="6065875" y="-161725"/>
            <a:ext cx="3000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rgbClr val="FFFFFF"/>
                </a:solidFill>
                <a:latin typeface="Barlow Semi Condensed"/>
                <a:ea typeface="Barlow Semi Condensed"/>
                <a:cs typeface="Barlow Semi Condensed"/>
                <a:sym typeface="Barlow Semi Condensed"/>
              </a:rPr>
              <a:t>**CONFIDENTIAL**</a:t>
            </a:r>
            <a:endParaRPr>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8"/>
          <p:cNvSpPr txBox="1">
            <a:spLocks noGrp="1"/>
          </p:cNvSpPr>
          <p:nvPr>
            <p:ph type="title" idx="15"/>
          </p:nvPr>
        </p:nvSpPr>
        <p:spPr>
          <a:xfrm>
            <a:off x="335400" y="2211000"/>
            <a:ext cx="3416400" cy="52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 . . That’s Where you come in!</a:t>
            </a:r>
            <a:endParaRPr b="1">
              <a:solidFill>
                <a:schemeClr val="lt1"/>
              </a:solidFill>
            </a:endParaRPr>
          </a:p>
        </p:txBody>
      </p:sp>
      <p:cxnSp>
        <p:nvCxnSpPr>
          <p:cNvPr id="276" name="Google Shape;276;p38"/>
          <p:cNvCxnSpPr/>
          <p:nvPr/>
        </p:nvCxnSpPr>
        <p:spPr>
          <a:xfrm>
            <a:off x="819525" y="3102205"/>
            <a:ext cx="647100" cy="0"/>
          </a:xfrm>
          <a:prstGeom prst="straightConnector1">
            <a:avLst/>
          </a:prstGeom>
          <a:noFill/>
          <a:ln w="19050" cap="flat" cmpd="sng">
            <a:solidFill>
              <a:schemeClr val="lt1"/>
            </a:solidFill>
            <a:prstDash val="solid"/>
            <a:round/>
            <a:headEnd type="none" w="med" len="med"/>
            <a:tailEnd type="none" w="med" len="med"/>
          </a:ln>
        </p:spPr>
      </p:cxnSp>
      <p:sp>
        <p:nvSpPr>
          <p:cNvPr id="277" name="Google Shape;277;p38"/>
          <p:cNvSpPr txBox="1"/>
          <p:nvPr/>
        </p:nvSpPr>
        <p:spPr>
          <a:xfrm>
            <a:off x="4572000" y="2007575"/>
            <a:ext cx="4492800" cy="3078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a:latin typeface="Questrial"/>
                <a:ea typeface="Questrial"/>
                <a:cs typeface="Questrial"/>
                <a:sym typeface="Questrial"/>
              </a:rPr>
              <a:t>The addition of a phone application is the novel aspect of our therapeutic approach... </a:t>
            </a:r>
            <a:endParaRPr sz="2500">
              <a:latin typeface="Questrial"/>
              <a:ea typeface="Questrial"/>
              <a:cs typeface="Questrial"/>
              <a:sym typeface="Questrial"/>
            </a:endParaRPr>
          </a:p>
          <a:p>
            <a:pPr marL="0" lvl="0" indent="0" algn="ctr" rtl="0">
              <a:spcBef>
                <a:spcPts val="0"/>
              </a:spcBef>
              <a:spcAft>
                <a:spcPts val="0"/>
              </a:spcAft>
              <a:buNone/>
            </a:pPr>
            <a:endParaRPr sz="2500">
              <a:latin typeface="Questrial"/>
              <a:ea typeface="Questrial"/>
              <a:cs typeface="Questrial"/>
              <a:sym typeface="Questrial"/>
            </a:endParaRPr>
          </a:p>
          <a:p>
            <a:pPr marL="0" lvl="0" indent="0" algn="ctr" rtl="0">
              <a:spcBef>
                <a:spcPts val="0"/>
              </a:spcBef>
              <a:spcAft>
                <a:spcPts val="0"/>
              </a:spcAft>
              <a:buNone/>
            </a:pPr>
            <a:r>
              <a:rPr lang="en" sz="2200">
                <a:latin typeface="Questrial"/>
                <a:ea typeface="Questrial"/>
                <a:cs typeface="Questrial"/>
                <a:sym typeface="Questrial"/>
              </a:rPr>
              <a:t>The collaboration of the wand and app will help eliminate therapeutic ambiguity and maximize the efficiency of at-home therapy!</a:t>
            </a:r>
            <a:endParaRPr sz="2200">
              <a:highlight>
                <a:srgbClr val="FFFF00"/>
              </a:highlight>
              <a:latin typeface="Questrial"/>
              <a:ea typeface="Questrial"/>
              <a:cs typeface="Questrial"/>
              <a:sym typeface="Questrial"/>
            </a:endParaRPr>
          </a:p>
        </p:txBody>
      </p:sp>
      <p:sp>
        <p:nvSpPr>
          <p:cNvPr id="278" name="Google Shape;278;p38"/>
          <p:cNvSpPr txBox="1"/>
          <p:nvPr/>
        </p:nvSpPr>
        <p:spPr>
          <a:xfrm>
            <a:off x="3875250" y="244350"/>
            <a:ext cx="5886300" cy="2239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3000">
                <a:solidFill>
                  <a:srgbClr val="595959"/>
                </a:solidFill>
              </a:rPr>
              <a:t>A SmartWand with: </a:t>
            </a:r>
            <a:endParaRPr sz="3000">
              <a:solidFill>
                <a:srgbClr val="595959"/>
              </a:solidFill>
            </a:endParaRPr>
          </a:p>
          <a:p>
            <a:pPr marL="0" lvl="0" indent="0" algn="ctr" rtl="0">
              <a:lnSpc>
                <a:spcPct val="115000"/>
              </a:lnSpc>
              <a:spcBef>
                <a:spcPts val="0"/>
              </a:spcBef>
              <a:spcAft>
                <a:spcPts val="0"/>
              </a:spcAft>
              <a:buNone/>
            </a:pPr>
            <a:r>
              <a:rPr lang="en" sz="3000">
                <a:solidFill>
                  <a:srgbClr val="595959"/>
                </a:solidFill>
              </a:rPr>
              <a:t>Pelvic Muscle Mapping &amp;</a:t>
            </a:r>
            <a:endParaRPr sz="3000">
              <a:solidFill>
                <a:srgbClr val="595959"/>
              </a:solidFill>
            </a:endParaRPr>
          </a:p>
          <a:p>
            <a:pPr marL="0" lvl="0" indent="0" algn="ctr" rtl="0">
              <a:lnSpc>
                <a:spcPct val="115000"/>
              </a:lnSpc>
              <a:spcBef>
                <a:spcPts val="0"/>
              </a:spcBef>
              <a:spcAft>
                <a:spcPts val="0"/>
              </a:spcAft>
              <a:buNone/>
            </a:pPr>
            <a:r>
              <a:rPr lang="en" sz="3000">
                <a:solidFill>
                  <a:srgbClr val="595959"/>
                </a:solidFill>
              </a:rPr>
              <a:t>Real Time Feedback</a:t>
            </a:r>
            <a:endParaRPr sz="3000">
              <a:solidFill>
                <a:srgbClr val="595959"/>
              </a:solidFill>
            </a:endParaRPr>
          </a:p>
          <a:p>
            <a:pPr marL="0" lvl="0" indent="0" algn="ctr" rtl="0">
              <a:lnSpc>
                <a:spcPct val="115000"/>
              </a:lnSpc>
              <a:spcBef>
                <a:spcPts val="0"/>
              </a:spcBef>
              <a:spcAft>
                <a:spcPts val="0"/>
              </a:spcAft>
              <a:buNone/>
            </a:pPr>
            <a:endParaRPr sz="3000">
              <a:solidFill>
                <a:srgbClr val="595959"/>
              </a:solidFill>
            </a:endParaRPr>
          </a:p>
        </p:txBody>
      </p:sp>
      <p:sp>
        <p:nvSpPr>
          <p:cNvPr id="279" name="Google Shape;279;p38"/>
          <p:cNvSpPr txBox="1"/>
          <p:nvPr/>
        </p:nvSpPr>
        <p:spPr>
          <a:xfrm>
            <a:off x="0" y="0"/>
            <a:ext cx="3000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rgbClr val="FFFFFF"/>
                </a:solidFill>
                <a:latin typeface="Barlow Semi Condensed"/>
                <a:ea typeface="Barlow Semi Condensed"/>
                <a:cs typeface="Barlow Semi Condensed"/>
                <a:sym typeface="Barlow Semi Condensed"/>
              </a:rPr>
              <a:t>**CONFIDENTIAL**</a:t>
            </a:r>
            <a:endParaRPr>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83"/>
        <p:cNvGrpSpPr/>
        <p:nvPr/>
      </p:nvGrpSpPr>
      <p:grpSpPr>
        <a:xfrm>
          <a:off x="0" y="0"/>
          <a:ext cx="0" cy="0"/>
          <a:chOff x="0" y="0"/>
          <a:chExt cx="0" cy="0"/>
        </a:xfrm>
      </p:grpSpPr>
      <p:sp>
        <p:nvSpPr>
          <p:cNvPr id="284" name="Google Shape;284;p39"/>
          <p:cNvSpPr txBox="1">
            <a:spLocks noGrp="1"/>
          </p:cNvSpPr>
          <p:nvPr>
            <p:ph type="title" idx="3"/>
          </p:nvPr>
        </p:nvSpPr>
        <p:spPr>
          <a:xfrm>
            <a:off x="5042027" y="1327550"/>
            <a:ext cx="3435300" cy="30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 APP:</a:t>
            </a:r>
            <a:endParaRPr/>
          </a:p>
        </p:txBody>
      </p:sp>
      <p:cxnSp>
        <p:nvCxnSpPr>
          <p:cNvPr id="285" name="Google Shape;285;p39"/>
          <p:cNvCxnSpPr/>
          <p:nvPr/>
        </p:nvCxnSpPr>
        <p:spPr>
          <a:xfrm>
            <a:off x="5631975" y="1736125"/>
            <a:ext cx="2255400" cy="32400"/>
          </a:xfrm>
          <a:prstGeom prst="straightConnector1">
            <a:avLst/>
          </a:prstGeom>
          <a:noFill/>
          <a:ln w="19050" cap="flat" cmpd="sng">
            <a:solidFill>
              <a:schemeClr val="dk1"/>
            </a:solidFill>
            <a:prstDash val="solid"/>
            <a:round/>
            <a:headEnd type="none" w="med" len="med"/>
            <a:tailEnd type="none" w="med" len="med"/>
          </a:ln>
        </p:spPr>
      </p:cxnSp>
      <p:pic>
        <p:nvPicPr>
          <p:cNvPr id="286" name="Google Shape;286;p39"/>
          <p:cNvPicPr preferRelativeResize="0"/>
          <p:nvPr/>
        </p:nvPicPr>
        <p:blipFill>
          <a:blip r:embed="rId3">
            <a:alphaModFix/>
          </a:blip>
          <a:stretch>
            <a:fillRect/>
          </a:stretch>
        </p:blipFill>
        <p:spPr>
          <a:xfrm>
            <a:off x="38852" y="1469975"/>
            <a:ext cx="1579524" cy="3411833"/>
          </a:xfrm>
          <a:prstGeom prst="rect">
            <a:avLst/>
          </a:prstGeom>
          <a:noFill/>
          <a:ln>
            <a:noFill/>
          </a:ln>
        </p:spPr>
      </p:pic>
      <p:pic>
        <p:nvPicPr>
          <p:cNvPr id="287" name="Google Shape;287;p39"/>
          <p:cNvPicPr preferRelativeResize="0"/>
          <p:nvPr/>
        </p:nvPicPr>
        <p:blipFill>
          <a:blip r:embed="rId4">
            <a:alphaModFix/>
          </a:blip>
          <a:stretch>
            <a:fillRect/>
          </a:stretch>
        </p:blipFill>
        <p:spPr>
          <a:xfrm>
            <a:off x="1801413" y="1471573"/>
            <a:ext cx="1579524" cy="3417391"/>
          </a:xfrm>
          <a:prstGeom prst="rect">
            <a:avLst/>
          </a:prstGeom>
          <a:noFill/>
          <a:ln>
            <a:noFill/>
          </a:ln>
        </p:spPr>
      </p:pic>
      <p:pic>
        <p:nvPicPr>
          <p:cNvPr id="288" name="Google Shape;288;p39"/>
          <p:cNvPicPr preferRelativeResize="0"/>
          <p:nvPr/>
        </p:nvPicPr>
        <p:blipFill rotWithShape="1">
          <a:blip r:embed="rId5">
            <a:alphaModFix/>
          </a:blip>
          <a:srcRect/>
          <a:stretch/>
        </p:blipFill>
        <p:spPr>
          <a:xfrm>
            <a:off x="3563975" y="1460625"/>
            <a:ext cx="1579525" cy="3439288"/>
          </a:xfrm>
          <a:prstGeom prst="rect">
            <a:avLst/>
          </a:prstGeom>
          <a:noFill/>
          <a:ln>
            <a:noFill/>
          </a:ln>
        </p:spPr>
      </p:pic>
      <p:sp>
        <p:nvSpPr>
          <p:cNvPr id="289" name="Google Shape;289;p39"/>
          <p:cNvSpPr txBox="1"/>
          <p:nvPr/>
        </p:nvSpPr>
        <p:spPr>
          <a:xfrm>
            <a:off x="5143500" y="1914625"/>
            <a:ext cx="3634500" cy="2339700"/>
          </a:xfrm>
          <a:prstGeom prst="rect">
            <a:avLst/>
          </a:prstGeom>
          <a:noFill/>
          <a:ln>
            <a:noFill/>
          </a:ln>
        </p:spPr>
        <p:txBody>
          <a:bodyPr spcFirstLastPara="1" wrap="square" lIns="91425" tIns="91425" rIns="91425" bIns="91425" anchor="t" anchorCtr="0">
            <a:spAutoFit/>
          </a:bodyPr>
          <a:lstStyle/>
          <a:p>
            <a:pPr marL="457200" lvl="0" indent="-406400" algn="l" rtl="0">
              <a:spcBef>
                <a:spcPts val="0"/>
              </a:spcBef>
              <a:spcAft>
                <a:spcPts val="0"/>
              </a:spcAft>
              <a:buSzPts val="2800"/>
              <a:buFont typeface="Questrial"/>
              <a:buChar char="●"/>
            </a:pPr>
            <a:r>
              <a:rPr lang="en" sz="2800">
                <a:latin typeface="Questrial"/>
                <a:ea typeface="Questrial"/>
                <a:cs typeface="Questrial"/>
                <a:sym typeface="Questrial"/>
              </a:rPr>
              <a:t>Communication</a:t>
            </a:r>
            <a:endParaRPr sz="2800">
              <a:latin typeface="Questrial"/>
              <a:ea typeface="Questrial"/>
              <a:cs typeface="Questrial"/>
              <a:sym typeface="Questrial"/>
            </a:endParaRPr>
          </a:p>
          <a:p>
            <a:pPr marL="0" lvl="0" indent="0" algn="l" rtl="0">
              <a:spcBef>
                <a:spcPts val="0"/>
              </a:spcBef>
              <a:spcAft>
                <a:spcPts val="0"/>
              </a:spcAft>
              <a:buNone/>
            </a:pPr>
            <a:endParaRPr sz="2800">
              <a:latin typeface="Questrial"/>
              <a:ea typeface="Questrial"/>
              <a:cs typeface="Questrial"/>
              <a:sym typeface="Questrial"/>
            </a:endParaRPr>
          </a:p>
          <a:p>
            <a:pPr marL="457200" lvl="0" indent="-406400" algn="l" rtl="0">
              <a:spcBef>
                <a:spcPts val="0"/>
              </a:spcBef>
              <a:spcAft>
                <a:spcPts val="0"/>
              </a:spcAft>
              <a:buSzPts val="2800"/>
              <a:buFont typeface="Questrial"/>
              <a:buChar char="●"/>
            </a:pPr>
            <a:r>
              <a:rPr lang="en" sz="2800">
                <a:latin typeface="Questrial"/>
                <a:ea typeface="Questrial"/>
                <a:cs typeface="Questrial"/>
                <a:sym typeface="Questrial"/>
              </a:rPr>
              <a:t>Accessibility</a:t>
            </a:r>
            <a:endParaRPr sz="2800">
              <a:latin typeface="Questrial"/>
              <a:ea typeface="Questrial"/>
              <a:cs typeface="Questrial"/>
              <a:sym typeface="Questrial"/>
            </a:endParaRPr>
          </a:p>
          <a:p>
            <a:pPr marL="0" lvl="0" indent="0" algn="l" rtl="0">
              <a:spcBef>
                <a:spcPts val="0"/>
              </a:spcBef>
              <a:spcAft>
                <a:spcPts val="0"/>
              </a:spcAft>
              <a:buNone/>
            </a:pPr>
            <a:endParaRPr sz="2800">
              <a:latin typeface="Questrial"/>
              <a:ea typeface="Questrial"/>
              <a:cs typeface="Questrial"/>
              <a:sym typeface="Questrial"/>
            </a:endParaRPr>
          </a:p>
          <a:p>
            <a:pPr marL="457200" lvl="0" indent="-406400" algn="l" rtl="0">
              <a:spcBef>
                <a:spcPts val="0"/>
              </a:spcBef>
              <a:spcAft>
                <a:spcPts val="0"/>
              </a:spcAft>
              <a:buSzPts val="2800"/>
              <a:buFont typeface="Questrial"/>
              <a:buChar char="●"/>
            </a:pPr>
            <a:r>
              <a:rPr lang="en" sz="2800">
                <a:latin typeface="Questrial"/>
                <a:ea typeface="Questrial"/>
                <a:cs typeface="Questrial"/>
                <a:sym typeface="Questrial"/>
              </a:rPr>
              <a:t>Education</a:t>
            </a:r>
            <a:endParaRPr sz="2800">
              <a:latin typeface="Questrial"/>
              <a:ea typeface="Questrial"/>
              <a:cs typeface="Questrial"/>
              <a:sym typeface="Questrial"/>
            </a:endParaRPr>
          </a:p>
        </p:txBody>
      </p:sp>
      <p:sp>
        <p:nvSpPr>
          <p:cNvPr id="290" name="Google Shape;290;p39"/>
          <p:cNvSpPr txBox="1"/>
          <p:nvPr/>
        </p:nvSpPr>
        <p:spPr>
          <a:xfrm>
            <a:off x="186300" y="742550"/>
            <a:ext cx="43125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latin typeface="Questrial"/>
                <a:ea typeface="Questrial"/>
                <a:cs typeface="Questrial"/>
                <a:sym typeface="Questrial"/>
              </a:rPr>
              <a:t>Preliminary Wireframe:</a:t>
            </a:r>
            <a:endParaRPr sz="2600">
              <a:latin typeface="Questrial"/>
              <a:ea typeface="Questrial"/>
              <a:cs typeface="Questrial"/>
              <a:sym typeface="Questrial"/>
            </a:endParaRPr>
          </a:p>
        </p:txBody>
      </p:sp>
      <p:sp>
        <p:nvSpPr>
          <p:cNvPr id="291" name="Google Shape;291;p39"/>
          <p:cNvSpPr txBox="1"/>
          <p:nvPr/>
        </p:nvSpPr>
        <p:spPr>
          <a:xfrm>
            <a:off x="0" y="0"/>
            <a:ext cx="3000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dk1"/>
                </a:solidFill>
                <a:latin typeface="Barlow Semi Condensed"/>
                <a:ea typeface="Barlow Semi Condensed"/>
                <a:cs typeface="Barlow Semi Condensed"/>
                <a:sym typeface="Barlow Semi Condensed"/>
              </a:rPr>
              <a:t>**CONFIDENTIAL**</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95"/>
        <p:cNvGrpSpPr/>
        <p:nvPr/>
      </p:nvGrpSpPr>
      <p:grpSpPr>
        <a:xfrm>
          <a:off x="0" y="0"/>
          <a:ext cx="0" cy="0"/>
          <a:chOff x="0" y="0"/>
          <a:chExt cx="0" cy="0"/>
        </a:xfrm>
      </p:grpSpPr>
      <p:sp>
        <p:nvSpPr>
          <p:cNvPr id="296" name="Google Shape;296;p40"/>
          <p:cNvSpPr txBox="1">
            <a:spLocks noGrp="1"/>
          </p:cNvSpPr>
          <p:nvPr>
            <p:ph type="title"/>
          </p:nvPr>
        </p:nvSpPr>
        <p:spPr>
          <a:xfrm>
            <a:off x="805050" y="818275"/>
            <a:ext cx="7533900" cy="146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Applying your computer science education:</a:t>
            </a:r>
            <a:endParaRPr/>
          </a:p>
        </p:txBody>
      </p:sp>
      <p:cxnSp>
        <p:nvCxnSpPr>
          <p:cNvPr id="297" name="Google Shape;297;p40"/>
          <p:cNvCxnSpPr/>
          <p:nvPr/>
        </p:nvCxnSpPr>
        <p:spPr>
          <a:xfrm>
            <a:off x="2835750" y="3686195"/>
            <a:ext cx="3472500" cy="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Minimalist Grayscale Pitch Deck by Slidesgo">
  <a:themeElements>
    <a:clrScheme name="Simple Light">
      <a:dk1>
        <a:srgbClr val="383838"/>
      </a:dk1>
      <a:lt1>
        <a:srgbClr val="EEEEEE"/>
      </a:lt1>
      <a:dk2>
        <a:srgbClr val="DBDBDB"/>
      </a:dk2>
      <a:lt2>
        <a:srgbClr val="929292"/>
      </a:lt2>
      <a:accent1>
        <a:srgbClr val="383838"/>
      </a:accent1>
      <a:accent2>
        <a:srgbClr val="383838"/>
      </a:accent2>
      <a:accent3>
        <a:srgbClr val="383838"/>
      </a:accent3>
      <a:accent4>
        <a:srgbClr val="383838"/>
      </a:accent4>
      <a:accent5>
        <a:srgbClr val="FFFFFF"/>
      </a:accent5>
      <a:accent6>
        <a:srgbClr val="FFFFFF"/>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1387</Words>
  <Application>Microsoft Office PowerPoint</Application>
  <PresentationFormat>On-screen Show (16:9)</PresentationFormat>
  <Paragraphs>90</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Didact Gothic</vt:lpstr>
      <vt:lpstr>Arial</vt:lpstr>
      <vt:lpstr>Questrial</vt:lpstr>
      <vt:lpstr>Barlow Semi Condensed</vt:lpstr>
      <vt:lpstr>Julius Sans One</vt:lpstr>
      <vt:lpstr>Montserrat</vt:lpstr>
      <vt:lpstr>Minimalist Grayscale Pitch Deck by Slidesgo</vt:lpstr>
      <vt:lpstr>Pelvic Floor Smart Wand</vt:lpstr>
      <vt:lpstr>Meet the team </vt:lpstr>
      <vt:lpstr>PowerPoint Presentation</vt:lpstr>
      <vt:lpstr>Problems with Pelvic Floor physical Therapy</vt:lpstr>
      <vt:lpstr>PowerPoint Presentation</vt:lpstr>
      <vt:lpstr>What’s our Goal?</vt:lpstr>
      <vt:lpstr>. . . That’s Where you come in!</vt:lpstr>
      <vt:lpstr>The APP:</vt:lpstr>
      <vt:lpstr>Applying your computer science education:</vt:lpstr>
      <vt:lpstr>Programming the Solution</vt:lpstr>
      <vt:lpstr>Basic</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Pelvic Floor Smart Wand</dc:title>
  <dc:creator>mjweaver</dc:creator>
  <cp:lastModifiedBy>Michael Weaver</cp:lastModifiedBy>
  <cp:revision>1</cp:revision>
  <dcterms:modified xsi:type="dcterms:W3CDTF">2021-08-23T09:34:44Z</dcterms:modified>
</cp:coreProperties>
</file>