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Roboto Slab"/>
      <p:regular r:id="rId17"/>
      <p:bold r:id="rId18"/>
    </p:embeddedFont>
    <p:embeddedFont>
      <p:font typeface="Lato"/>
      <p:regular r:id="rId19"/>
      <p:bold r:id="rId20"/>
      <p:italic r:id="rId21"/>
      <p:boldItalic r:id="rId22"/>
    </p:embeddedFont>
    <p:embeddedFont>
      <p:font typeface="Montserrat"/>
      <p:regular r:id="rId23"/>
      <p:bold r:id="rId24"/>
      <p:italic r:id="rId25"/>
      <p:boldItalic r:id="rId26"/>
    </p:embeddedFont>
    <p:embeddedFont>
      <p:font typeface="Black Han Sans"/>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22" Type="http://schemas.openxmlformats.org/officeDocument/2006/relationships/font" Target="fonts/Lato-boldItalic.fntdata"/><Relationship Id="rId21" Type="http://schemas.openxmlformats.org/officeDocument/2006/relationships/font" Target="fonts/Lato-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Italic.fntdata"/><Relationship Id="rId25" Type="http://schemas.openxmlformats.org/officeDocument/2006/relationships/font" Target="fonts/Montserrat-italic.fntdata"/><Relationship Id="rId27" Type="http://schemas.openxmlformats.org/officeDocument/2006/relationships/font" Target="fonts/BlackHanSans-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Slab-regular.fntdata"/><Relationship Id="rId16" Type="http://schemas.openxmlformats.org/officeDocument/2006/relationships/slide" Target="slides/slide12.xml"/><Relationship Id="rId19" Type="http://schemas.openxmlformats.org/officeDocument/2006/relationships/font" Target="fonts/Lato-regular.fntdata"/><Relationship Id="rId18" Type="http://schemas.openxmlformats.org/officeDocument/2006/relationships/font" Target="fonts/RobotoSlab-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ac61643a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ac61643a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Hi I’m JoJo Yang.</a:t>
            </a:r>
            <a:endParaRPr/>
          </a:p>
          <a:p>
            <a:pPr indent="0" lvl="0" marL="0" rtl="0" algn="l">
              <a:spcBef>
                <a:spcPts val="0"/>
              </a:spcBef>
              <a:spcAft>
                <a:spcPts val="0"/>
              </a:spcAft>
              <a:buNone/>
            </a:pPr>
            <a:r>
              <a:rPr lang="en"/>
              <a:t>Hi I’m Yichen Yu.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are seniors from the Journalism school and we are here to introduce our project, Motivation. This is our second time here, we have worked on this projects with COMP 523 students in the previous semester.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eaa4f421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eaa4f421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were clients to COMP 523 last semester, and this semester, we hope we can work with you again! </a:t>
            </a:r>
            <a:endParaRPr/>
          </a:p>
          <a:p>
            <a:pPr indent="-298450" lvl="0" marL="457200" rtl="0" algn="l">
              <a:spcBef>
                <a:spcPts val="0"/>
              </a:spcBef>
              <a:spcAft>
                <a:spcPts val="0"/>
              </a:spcAft>
              <a:buSzPts val="1100"/>
              <a:buChar char="●"/>
            </a:pPr>
            <a:r>
              <a:rPr lang="en"/>
              <a:t>A large portion of backend and database has been implemented with Firebase</a:t>
            </a:r>
            <a:endParaRPr/>
          </a:p>
          <a:p>
            <a:pPr indent="-298450" lvl="0" marL="457200" rtl="0" algn="l">
              <a:spcBef>
                <a:spcPts val="0"/>
              </a:spcBef>
              <a:spcAft>
                <a:spcPts val="0"/>
              </a:spcAft>
              <a:buSzPts val="1100"/>
              <a:buChar char="●"/>
            </a:pPr>
            <a:r>
              <a:rPr lang="en"/>
              <a:t>Limited functionalities have been implemented on part of user interface</a:t>
            </a:r>
            <a:endParaRPr/>
          </a:p>
          <a:p>
            <a:pPr indent="-298450" lvl="0" marL="457200" rtl="0" algn="l">
              <a:spcBef>
                <a:spcPts val="0"/>
              </a:spcBef>
              <a:spcAft>
                <a:spcPts val="0"/>
              </a:spcAft>
              <a:buSzPts val="1100"/>
              <a:buChar char="●"/>
            </a:pPr>
            <a:r>
              <a:rPr lang="en"/>
              <a:t>This semester, the first priority will be built out the rest of user interfaces and make them function</a:t>
            </a:r>
            <a:endParaRPr/>
          </a:p>
          <a:p>
            <a:pPr indent="-298450" lvl="0" marL="457200" rtl="0" algn="l">
              <a:spcBef>
                <a:spcPts val="0"/>
              </a:spcBef>
              <a:spcAft>
                <a:spcPts val="0"/>
              </a:spcAft>
              <a:buSzPts val="1100"/>
              <a:buChar char="●"/>
            </a:pPr>
            <a:r>
              <a:rPr lang="en"/>
              <a:t>Meanwhile, you’ll continue to complete the database structure</a:t>
            </a:r>
            <a:endParaRPr/>
          </a:p>
          <a:p>
            <a:pPr indent="-298450" lvl="0" marL="457200" rtl="0" algn="l">
              <a:spcBef>
                <a:spcPts val="0"/>
              </a:spcBef>
              <a:spcAft>
                <a:spcPts val="0"/>
              </a:spcAft>
              <a:buSzPts val="1100"/>
              <a:buChar char="●"/>
            </a:pPr>
            <a:r>
              <a:rPr lang="en"/>
              <a:t>The last team has left detailed documentation with video tutorial to help you easily catch up</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ac61643aa5_0_5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ac61643aa5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not hard to see how the pandemic has affected our college experience. As students, </a:t>
            </a:r>
            <a:r>
              <a:rPr lang="en"/>
              <a:t>we also missed those days we </a:t>
            </a:r>
            <a:r>
              <a:rPr lang="en"/>
              <a:t>breathe</a:t>
            </a:r>
            <a:r>
              <a:rPr lang="en"/>
              <a:t> freely and keep up with our routines and homework tightly. </a:t>
            </a:r>
            <a:endParaRPr/>
          </a:p>
          <a:p>
            <a:pPr indent="0" lvl="0" marL="0" rtl="0" algn="l">
              <a:spcBef>
                <a:spcPts val="0"/>
              </a:spcBef>
              <a:spcAft>
                <a:spcPts val="0"/>
              </a:spcAft>
              <a:buNone/>
            </a:pPr>
            <a:r>
              <a:rPr lang="en"/>
              <a:t>Though this semester, things get changed a little bit, we still faced a lot difficulties.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feel like it is impossible to stay motivated during this time. We were curious about how our peers feel. Here are what we saw on Reddit: </a:t>
            </a:r>
            <a:r>
              <a:rPr lang="en">
                <a:solidFill>
                  <a:srgbClr val="FF9900"/>
                </a:solidFill>
              </a:rPr>
              <a:t>(click)</a:t>
            </a:r>
            <a:endParaRPr/>
          </a:p>
          <a:p>
            <a:pPr indent="-298450" lvl="0" marL="457200" rtl="0" algn="l">
              <a:spcBef>
                <a:spcPts val="0"/>
              </a:spcBef>
              <a:spcAft>
                <a:spcPts val="0"/>
              </a:spcAft>
              <a:buSzPts val="1100"/>
              <a:buChar char="●"/>
            </a:pPr>
            <a:r>
              <a:rPr lang="en"/>
              <a:t>Feeling super unmotivated </a:t>
            </a:r>
            <a:r>
              <a:rPr lang="en">
                <a:solidFill>
                  <a:srgbClr val="FF9900"/>
                </a:solidFill>
              </a:rPr>
              <a:t>(click)</a:t>
            </a:r>
            <a:endParaRPr>
              <a:solidFill>
                <a:srgbClr val="FF9900"/>
              </a:solidFill>
            </a:endParaRPr>
          </a:p>
          <a:p>
            <a:pPr indent="-298450" lvl="0" marL="457200" rtl="0" algn="l">
              <a:spcBef>
                <a:spcPts val="0"/>
              </a:spcBef>
              <a:spcAft>
                <a:spcPts val="0"/>
              </a:spcAft>
              <a:buSzPts val="1100"/>
              <a:buChar char="●"/>
            </a:pPr>
            <a:r>
              <a:rPr lang="en"/>
              <a:t>Has anyone seen my motivation? Its been missing for a few days. </a:t>
            </a:r>
            <a:r>
              <a:rPr lang="en">
                <a:solidFill>
                  <a:srgbClr val="FF9900"/>
                </a:solidFill>
              </a:rPr>
              <a:t>(click)</a:t>
            </a:r>
            <a:endParaRPr/>
          </a:p>
          <a:p>
            <a:pPr indent="-298450" lvl="0" marL="457200" rtl="0" algn="l">
              <a:spcBef>
                <a:spcPts val="0"/>
              </a:spcBef>
              <a:spcAft>
                <a:spcPts val="0"/>
              </a:spcAft>
              <a:buClr>
                <a:schemeClr val="dk1"/>
              </a:buClr>
              <a:buSzPts val="1100"/>
              <a:buChar char="●"/>
            </a:pPr>
            <a:r>
              <a:rPr lang="en">
                <a:solidFill>
                  <a:schemeClr val="dk1"/>
                </a:solidFill>
              </a:rPr>
              <a:t>I have barely any motivation. </a:t>
            </a:r>
            <a:r>
              <a:rPr lang="en">
                <a:solidFill>
                  <a:srgbClr val="FF9900"/>
                </a:solidFill>
              </a:rPr>
              <a:t>(click)</a:t>
            </a:r>
            <a:endParaRPr>
              <a:solidFill>
                <a:srgbClr val="E9EEF1"/>
              </a:solidFill>
            </a:endParaRPr>
          </a:p>
          <a:p>
            <a:pPr indent="0" lvl="0" marL="0" rtl="0" algn="l">
              <a:spcBef>
                <a:spcPts val="0"/>
              </a:spcBef>
              <a:spcAft>
                <a:spcPts val="0"/>
              </a:spcAft>
              <a:buNone/>
            </a:pPr>
            <a:r>
              <a:rPr lang="en"/>
              <a:t>I</a:t>
            </a:r>
            <a:r>
              <a:rPr lang="en"/>
              <a:t>t seems like there are MANY students like us are feeling unmotivated and stressed during </a:t>
            </a:r>
            <a:r>
              <a:rPr lang="en"/>
              <a:t>pandemic</a:t>
            </a:r>
            <a:r>
              <a:rPr lang="en"/>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6bf8a2b190_0_31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6bf8a2b190_0_31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rgbClr val="CCCCCC"/>
              </a:buClr>
              <a:buSzPts val="1100"/>
              <a:buChar char="○"/>
            </a:pPr>
            <a:r>
              <a:rPr lang="en">
                <a:solidFill>
                  <a:srgbClr val="CCCCCC"/>
                </a:solidFill>
              </a:rPr>
              <a:t>/--From the posts in the reddit and the survey, we tried to identify the source of unmotivation. We found out many students don’t think they are in a proper environment to study, they lack social interactions, and don’t have a stable mind.  As a result, students are feeling unmotivated to complete assignments and other daily habits.--/</a:t>
            </a:r>
            <a:endParaRPr>
              <a:solidFill>
                <a:srgbClr val="CCCCCC"/>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However, we cannot stay with these obstacles. We need reformation of good habit, we need social interaction, and we need to get ourselves organized. But many of us have failed to do so by ourselves. SO, here, we need an external help. Our app is the external help here and we can fulfill these immediate needs.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b5679766bb_0_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b5679766bb_0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For our pitch, we will be talking about the following topics: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Our inspiration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we have now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Who we are looking for and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Why you should pick us</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af82d770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af82d770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We started this project in a ux design class that we took in Fall 2020 at the Journalism school. Since we were remote that semester, we wanted to make our final project around helping college students navigate in a remote learning environment. After observing college students on social media and handed out some survey, we realized the most </a:t>
            </a:r>
            <a:r>
              <a:rPr lang="en"/>
              <a:t>predominant</a:t>
            </a:r>
            <a:r>
              <a:rPr lang="en"/>
              <a:t> issue students had with online learning is the lack of motivation. We also studied</a:t>
            </a:r>
            <a:r>
              <a:rPr lang="en"/>
              <a:t> the</a:t>
            </a:r>
            <a:r>
              <a:rPr lang="en"/>
              <a:t> Student Experience in the Research University (SERU) survey that was taken by more than 30 thousand college students. More than 22 thousand </a:t>
            </a:r>
            <a:r>
              <a:rPr lang="en">
                <a:solidFill>
                  <a:schemeClr val="dk1"/>
                </a:solidFill>
              </a:rPr>
              <a:t>undergrad </a:t>
            </a:r>
            <a:r>
              <a:rPr lang="en"/>
              <a:t>and 7 thousand graduate students said they faced at least one obstacle during online learning which the lack of motivation was one of the largest reasons founded by the survey responses.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b5679766b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b5679766b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This is our inspiration for Motivation. </a:t>
            </a:r>
            <a:r>
              <a:rPr lang="en">
                <a:solidFill>
                  <a:schemeClr val="dk1"/>
                </a:solidFill>
              </a:rPr>
              <a:t>Our main target users are university students and we are have two main goals.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First, we want to help college students form good habits.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Second, we want to create a student-friendly platform that can support students to achieve academic and mental success.</a:t>
            </a:r>
            <a:endParaRPr>
              <a:solidFill>
                <a:schemeClr val="dk1"/>
              </a:solidFill>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b5679766bb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b5679766bb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We’ve developed a well-structured sitemap for our solution. In general, the application will be divided into four sections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 tracker system where users can create and monitor their own habits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 calendar system that gives you a monthly overview of your progress.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 group chat where users can talk to other users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 user center where user can access the reward system and other app settings</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b669879af4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b669879af4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Here are some user interfaces that we designed in Adobe XD.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b6102eefb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b6102eefb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As returning clients, we are looking for engineers to continue building on what we developed last semester. </a:t>
            </a:r>
            <a:r>
              <a:rPr lang="en"/>
              <a:t>Let me introduce briefly about our current stage:</a:t>
            </a:r>
            <a:endParaRPr/>
          </a:p>
          <a:p>
            <a:pPr indent="-298450" lvl="0" marL="457200" rtl="0" algn="l">
              <a:spcBef>
                <a:spcPts val="0"/>
              </a:spcBef>
              <a:spcAft>
                <a:spcPts val="0"/>
              </a:spcAft>
              <a:buClr>
                <a:schemeClr val="dk1"/>
              </a:buClr>
              <a:buSzPts val="1100"/>
              <a:buChar char="●"/>
            </a:pPr>
            <a:r>
              <a:rPr lang="en">
                <a:solidFill>
                  <a:schemeClr val="dk1"/>
                </a:solidFill>
              </a:rPr>
              <a:t>A large portion of backend and database has been implemented with Firebase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Limited functionalities have been implemented on part of user interfaces</a:t>
            </a:r>
            <a:endParaRPr>
              <a:solidFill>
                <a:schemeClr val="dk1"/>
              </a:solidFill>
            </a:endParaRPr>
          </a:p>
          <a:p>
            <a:pPr indent="0" lvl="0" marL="0" rtl="0" algn="l">
              <a:spcBef>
                <a:spcPts val="0"/>
              </a:spcBef>
              <a:spcAft>
                <a:spcPts val="0"/>
              </a:spcAft>
              <a:buNone/>
            </a:pPr>
            <a:r>
              <a:rPr lang="en">
                <a:solidFill>
                  <a:schemeClr val="dk1"/>
                </a:solidFill>
              </a:rPr>
              <a:t>Base on everything we have now, we’d like to continue use React Native and Firebase to build on what they left last semester. So this semester, the first priority will be built out the rest of user interfaces and make them function. Meanwhile, you’ll continue to complete the database structure. The last team has left detailed documentation with video tutorial to help you easily catch up with everything. </a:t>
            </a:r>
            <a:endParaRPr>
              <a:solidFill>
                <a:schemeClr val="dk1"/>
              </a:solidFill>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b6102eefb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b6102eefb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F4F0E9"/>
              </a:buClr>
              <a:buSzPts val="1100"/>
              <a:buFont typeface="Arial"/>
              <a:buNone/>
            </a:pPr>
            <a:r>
              <a:rPr lang="en">
                <a:solidFill>
                  <a:schemeClr val="dk1"/>
                </a:solidFill>
              </a:rPr>
              <a:t>We are also aware that we are being picked by you. So we have done our part to make working with us a more convenient experience.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have done user research which include asking real people to try out our prototype and done survey to gain better user feedback.</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got a working prototype that in Adobe XD that we think is going to be helpful in development.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And lastly, we’ve worked with students from this class before, so we do somewhat know the process in this class. The students who worked on this project last semester has laid a good foundation, which we think will make the development process more smooth.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b56467ef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b56467ef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a:t>
            </a:r>
            <a:r>
              <a:rPr lang="en"/>
              <a:t> is the end of our presentation. If you are interested in joining us or have any questions, our emails and phone number are right here. Thank you.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25" y="0"/>
            <a:ext cx="9144048" cy="5133089"/>
            <a:chOff x="-25" y="0"/>
            <a:chExt cx="9144048" cy="5133089"/>
          </a:xfrm>
        </p:grpSpPr>
        <p:grpSp>
          <p:nvGrpSpPr>
            <p:cNvPr id="10" name="Google Shape;10;p2"/>
            <p:cNvGrpSpPr/>
            <p:nvPr/>
          </p:nvGrpSpPr>
          <p:grpSpPr>
            <a:xfrm>
              <a:off x="-25" y="0"/>
              <a:ext cx="9144047" cy="5133088"/>
              <a:chOff x="-25" y="0"/>
              <a:chExt cx="9144047" cy="5133088"/>
            </a:xfrm>
          </p:grpSpPr>
          <p:sp>
            <p:nvSpPr>
              <p:cNvPr id="11" name="Google Shape;11;p2"/>
              <p:cNvSpPr/>
              <p:nvPr/>
            </p:nvSpPr>
            <p:spPr>
              <a:xfrm>
                <a:off x="2406205" y="2835200"/>
                <a:ext cx="6737787" cy="2297888"/>
              </a:xfrm>
              <a:custGeom>
                <a:rect b="b" l="l" r="r" t="t"/>
                <a:pathLst>
                  <a:path extrusionOk="0" h="11410" w="33456">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25" y="0"/>
                <a:ext cx="1609721" cy="1520686"/>
              </a:xfrm>
              <a:custGeom>
                <a:rect b="b" l="l" r="r" t="t"/>
                <a:pathLst>
                  <a:path extrusionOk="0" h="13510" w="14301">
                    <a:moveTo>
                      <a:pt x="1" y="1"/>
                    </a:moveTo>
                    <a:lnTo>
                      <a:pt x="1" y="10726"/>
                    </a:lnTo>
                    <a:cubicBezTo>
                      <a:pt x="2821" y="12270"/>
                      <a:pt x="5968" y="13216"/>
                      <a:pt x="9173" y="13471"/>
                    </a:cubicBezTo>
                    <a:cubicBezTo>
                      <a:pt x="9467" y="13495"/>
                      <a:pt x="9769" y="13510"/>
                      <a:pt x="10071" y="13510"/>
                    </a:cubicBezTo>
                    <a:cubicBezTo>
                      <a:pt x="11246" y="13510"/>
                      <a:pt x="12433" y="13283"/>
                      <a:pt x="13226" y="12461"/>
                    </a:cubicBezTo>
                    <a:cubicBezTo>
                      <a:pt x="14300" y="11341"/>
                      <a:pt x="14232" y="9575"/>
                      <a:pt x="14001" y="8044"/>
                    </a:cubicBezTo>
                    <a:cubicBezTo>
                      <a:pt x="13562" y="5173"/>
                      <a:pt x="12728" y="2274"/>
                      <a:pt x="109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27123" y="1345453"/>
                <a:ext cx="378089" cy="363569"/>
              </a:xfrm>
              <a:custGeom>
                <a:rect b="b" l="l" r="r" t="t"/>
                <a:pathLst>
                  <a:path extrusionOk="0" h="3230" w="3359">
                    <a:moveTo>
                      <a:pt x="3358" y="1"/>
                    </a:moveTo>
                    <a:lnTo>
                      <a:pt x="0" y="1212"/>
                    </a:lnTo>
                    <a:lnTo>
                      <a:pt x="1800" y="3229"/>
                    </a:lnTo>
                    <a:lnTo>
                      <a:pt x="33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6254000" y="0"/>
                <a:ext cx="2890022" cy="2725961"/>
              </a:xfrm>
              <a:custGeom>
                <a:rect b="b" l="l" r="r" t="t"/>
                <a:pathLst>
                  <a:path extrusionOk="0" h="36986" w="39212">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8761045" y="769374"/>
                <a:ext cx="205188" cy="140477"/>
              </a:xfrm>
              <a:custGeom>
                <a:rect b="b" l="l" r="r" t="t"/>
                <a:pathLst>
                  <a:path extrusionOk="0" h="1906" w="2784">
                    <a:moveTo>
                      <a:pt x="1392" y="1"/>
                    </a:moveTo>
                    <a:lnTo>
                      <a:pt x="0" y="1906"/>
                    </a:lnTo>
                    <a:lnTo>
                      <a:pt x="2784" y="1906"/>
                    </a:lnTo>
                    <a:lnTo>
                      <a:pt x="13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761045" y="909777"/>
                <a:ext cx="205188" cy="140772"/>
              </a:xfrm>
              <a:custGeom>
                <a:rect b="b" l="l" r="r" t="t"/>
                <a:pathLst>
                  <a:path extrusionOk="0" h="1910" w="2784">
                    <a:moveTo>
                      <a:pt x="1392" y="1"/>
                    </a:moveTo>
                    <a:lnTo>
                      <a:pt x="0" y="1910"/>
                    </a:lnTo>
                    <a:lnTo>
                      <a:pt x="2784" y="1910"/>
                    </a:lnTo>
                    <a:lnTo>
                      <a:pt x="13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8761045" y="1050474"/>
                <a:ext cx="205188" cy="140477"/>
              </a:xfrm>
              <a:custGeom>
                <a:rect b="b" l="l" r="r" t="t"/>
                <a:pathLst>
                  <a:path extrusionOk="0" h="1906" w="2784">
                    <a:moveTo>
                      <a:pt x="1392" y="1"/>
                    </a:moveTo>
                    <a:lnTo>
                      <a:pt x="0" y="1906"/>
                    </a:lnTo>
                    <a:lnTo>
                      <a:pt x="2784" y="1906"/>
                    </a:lnTo>
                    <a:lnTo>
                      <a:pt x="13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761045" y="1190876"/>
                <a:ext cx="205188" cy="140772"/>
              </a:xfrm>
              <a:custGeom>
                <a:rect b="b" l="l" r="r" t="t"/>
                <a:pathLst>
                  <a:path extrusionOk="0" h="1910" w="2784">
                    <a:moveTo>
                      <a:pt x="1392" y="1"/>
                    </a:moveTo>
                    <a:lnTo>
                      <a:pt x="0" y="1909"/>
                    </a:lnTo>
                    <a:lnTo>
                      <a:pt x="2784" y="1909"/>
                    </a:lnTo>
                    <a:lnTo>
                      <a:pt x="13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 name="Google Shape;19;p2"/>
            <p:cNvSpPr/>
            <p:nvPr/>
          </p:nvSpPr>
          <p:spPr>
            <a:xfrm>
              <a:off x="-25" y="4272475"/>
              <a:ext cx="9143989" cy="860614"/>
            </a:xfrm>
            <a:custGeom>
              <a:rect b="b" l="l" r="r" t="t"/>
              <a:pathLst>
                <a:path extrusionOk="0" h="11820" w="69963">
                  <a:moveTo>
                    <a:pt x="1" y="0"/>
                  </a:moveTo>
                  <a:lnTo>
                    <a:pt x="1" y="11820"/>
                  </a:lnTo>
                  <a:lnTo>
                    <a:pt x="69962" y="11820"/>
                  </a:lnTo>
                  <a:lnTo>
                    <a:pt x="69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2"/>
          <p:cNvSpPr txBox="1"/>
          <p:nvPr>
            <p:ph type="ctrTitle"/>
          </p:nvPr>
        </p:nvSpPr>
        <p:spPr>
          <a:xfrm>
            <a:off x="1797900" y="495850"/>
            <a:ext cx="4398900" cy="2052600"/>
          </a:xfrm>
          <a:prstGeom prst="rect">
            <a:avLst/>
          </a:prstGeom>
        </p:spPr>
        <p:txBody>
          <a:bodyPr anchorCtr="0" anchor="b" bIns="91425" lIns="91425" spcFirstLastPara="1" rIns="91425" wrap="square" tIns="91425">
            <a:noAutofit/>
          </a:bodyPr>
          <a:lstStyle>
            <a:lvl1pPr lvl="0">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1" name="Google Shape;21;p2"/>
          <p:cNvSpPr txBox="1"/>
          <p:nvPr>
            <p:ph idx="1" type="subTitle"/>
          </p:nvPr>
        </p:nvSpPr>
        <p:spPr>
          <a:xfrm>
            <a:off x="1797888" y="2575950"/>
            <a:ext cx="2383800" cy="557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Font typeface="Lato"/>
              <a:buNone/>
              <a:defRPr sz="1800"/>
            </a:lvl1pPr>
            <a:lvl2pPr lvl="1" algn="ctr">
              <a:lnSpc>
                <a:spcPct val="100000"/>
              </a:lnSpc>
              <a:spcBef>
                <a:spcPts val="0"/>
              </a:spcBef>
              <a:spcAft>
                <a:spcPts val="0"/>
              </a:spcAft>
              <a:buSzPts val="2800"/>
              <a:buFont typeface="Lato"/>
              <a:buNone/>
              <a:defRPr sz="2800">
                <a:latin typeface="Lato"/>
                <a:ea typeface="Lato"/>
                <a:cs typeface="Lato"/>
                <a:sym typeface="Lato"/>
              </a:defRPr>
            </a:lvl2pPr>
            <a:lvl3pPr lvl="2" algn="ctr">
              <a:lnSpc>
                <a:spcPct val="100000"/>
              </a:lnSpc>
              <a:spcBef>
                <a:spcPts val="0"/>
              </a:spcBef>
              <a:spcAft>
                <a:spcPts val="0"/>
              </a:spcAft>
              <a:buSzPts val="2800"/>
              <a:buFont typeface="Lato"/>
              <a:buNone/>
              <a:defRPr sz="2800">
                <a:latin typeface="Lato"/>
                <a:ea typeface="Lato"/>
                <a:cs typeface="Lato"/>
                <a:sym typeface="Lato"/>
              </a:defRPr>
            </a:lvl3pPr>
            <a:lvl4pPr lvl="3" algn="ctr">
              <a:lnSpc>
                <a:spcPct val="100000"/>
              </a:lnSpc>
              <a:spcBef>
                <a:spcPts val="0"/>
              </a:spcBef>
              <a:spcAft>
                <a:spcPts val="0"/>
              </a:spcAft>
              <a:buSzPts val="2800"/>
              <a:buFont typeface="Lato"/>
              <a:buNone/>
              <a:defRPr sz="2800">
                <a:latin typeface="Lato"/>
                <a:ea typeface="Lato"/>
                <a:cs typeface="Lato"/>
                <a:sym typeface="Lato"/>
              </a:defRPr>
            </a:lvl4pPr>
            <a:lvl5pPr lvl="4" algn="ctr">
              <a:lnSpc>
                <a:spcPct val="100000"/>
              </a:lnSpc>
              <a:spcBef>
                <a:spcPts val="0"/>
              </a:spcBef>
              <a:spcAft>
                <a:spcPts val="0"/>
              </a:spcAft>
              <a:buSzPts val="2800"/>
              <a:buFont typeface="Lato"/>
              <a:buNone/>
              <a:defRPr sz="2800">
                <a:latin typeface="Lato"/>
                <a:ea typeface="Lato"/>
                <a:cs typeface="Lato"/>
                <a:sym typeface="Lato"/>
              </a:defRPr>
            </a:lvl5pPr>
            <a:lvl6pPr lvl="5" algn="ctr">
              <a:lnSpc>
                <a:spcPct val="100000"/>
              </a:lnSpc>
              <a:spcBef>
                <a:spcPts val="0"/>
              </a:spcBef>
              <a:spcAft>
                <a:spcPts val="0"/>
              </a:spcAft>
              <a:buSzPts val="2800"/>
              <a:buFont typeface="Lato"/>
              <a:buNone/>
              <a:defRPr sz="2800">
                <a:latin typeface="Lato"/>
                <a:ea typeface="Lato"/>
                <a:cs typeface="Lato"/>
                <a:sym typeface="Lato"/>
              </a:defRPr>
            </a:lvl6pPr>
            <a:lvl7pPr lvl="6" algn="ctr">
              <a:lnSpc>
                <a:spcPct val="100000"/>
              </a:lnSpc>
              <a:spcBef>
                <a:spcPts val="0"/>
              </a:spcBef>
              <a:spcAft>
                <a:spcPts val="0"/>
              </a:spcAft>
              <a:buSzPts val="2800"/>
              <a:buFont typeface="Lato"/>
              <a:buNone/>
              <a:defRPr sz="2800">
                <a:latin typeface="Lato"/>
                <a:ea typeface="Lato"/>
                <a:cs typeface="Lato"/>
                <a:sym typeface="Lato"/>
              </a:defRPr>
            </a:lvl7pPr>
            <a:lvl8pPr lvl="7" algn="ctr">
              <a:lnSpc>
                <a:spcPct val="100000"/>
              </a:lnSpc>
              <a:spcBef>
                <a:spcPts val="0"/>
              </a:spcBef>
              <a:spcAft>
                <a:spcPts val="0"/>
              </a:spcAft>
              <a:buSzPts val="2800"/>
              <a:buFont typeface="Lato"/>
              <a:buNone/>
              <a:defRPr sz="2800">
                <a:latin typeface="Lato"/>
                <a:ea typeface="Lato"/>
                <a:cs typeface="Lato"/>
                <a:sym typeface="Lato"/>
              </a:defRPr>
            </a:lvl8pPr>
            <a:lvl9pPr lvl="8" algn="ctr">
              <a:lnSpc>
                <a:spcPct val="100000"/>
              </a:lnSpc>
              <a:spcBef>
                <a:spcPts val="0"/>
              </a:spcBef>
              <a:spcAft>
                <a:spcPts val="0"/>
              </a:spcAft>
              <a:buSzPts val="2800"/>
              <a:buFont typeface="Lato"/>
              <a:buNone/>
              <a:defRPr sz="2800">
                <a:latin typeface="Lato"/>
                <a:ea typeface="Lato"/>
                <a:cs typeface="Lato"/>
                <a:sym typeface="Lato"/>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7" name="Shape 87"/>
        <p:cNvGrpSpPr/>
        <p:nvPr/>
      </p:nvGrpSpPr>
      <p:grpSpPr>
        <a:xfrm>
          <a:off x="0" y="0"/>
          <a:ext cx="0" cy="0"/>
          <a:chOff x="0" y="0"/>
          <a:chExt cx="0" cy="0"/>
        </a:xfrm>
      </p:grpSpPr>
      <p:grpSp>
        <p:nvGrpSpPr>
          <p:cNvPr id="88" name="Google Shape;88;p11"/>
          <p:cNvGrpSpPr/>
          <p:nvPr/>
        </p:nvGrpSpPr>
        <p:grpSpPr>
          <a:xfrm flipH="1" rot="10800000">
            <a:off x="-30" y="192978"/>
            <a:ext cx="9186530" cy="5028462"/>
            <a:chOff x="-74390" y="-43"/>
            <a:chExt cx="9186530" cy="5028462"/>
          </a:xfrm>
        </p:grpSpPr>
        <p:sp>
          <p:nvSpPr>
            <p:cNvPr id="89" name="Google Shape;89;p11"/>
            <p:cNvSpPr/>
            <p:nvPr/>
          </p:nvSpPr>
          <p:spPr>
            <a:xfrm rot="10800000">
              <a:off x="-74390" y="-31"/>
              <a:ext cx="9026004" cy="3606773"/>
            </a:xfrm>
            <a:custGeom>
              <a:rect b="b" l="l" r="r" t="t"/>
              <a:pathLst>
                <a:path extrusionOk="0" h="15506" w="38804">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1"/>
            <p:cNvSpPr/>
            <p:nvPr/>
          </p:nvSpPr>
          <p:spPr>
            <a:xfrm rot="10800000">
              <a:off x="6602782" y="-43"/>
              <a:ext cx="2509357" cy="2228579"/>
            </a:xfrm>
            <a:custGeom>
              <a:rect b="b" l="l" r="r" t="t"/>
              <a:pathLst>
                <a:path extrusionOk="0" h="12063" w="13583">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1"/>
            <p:cNvSpPr/>
            <p:nvPr/>
          </p:nvSpPr>
          <p:spPr>
            <a:xfrm rot="10800000">
              <a:off x="5075688" y="4678722"/>
              <a:ext cx="416321" cy="349697"/>
            </a:xfrm>
            <a:custGeom>
              <a:rect b="b" l="l" r="r" t="t"/>
              <a:pathLst>
                <a:path extrusionOk="0" h="3501" w="4168">
                  <a:moveTo>
                    <a:pt x="0" y="0"/>
                  </a:moveTo>
                  <a:lnTo>
                    <a:pt x="2379" y="3501"/>
                  </a:lnTo>
                  <a:lnTo>
                    <a:pt x="4168" y="837"/>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1"/>
            <p:cNvSpPr/>
            <p:nvPr/>
          </p:nvSpPr>
          <p:spPr>
            <a:xfrm rot="10800000">
              <a:off x="7731131" y="1176835"/>
              <a:ext cx="279478" cy="257703"/>
            </a:xfrm>
            <a:custGeom>
              <a:rect b="b" l="l" r="r" t="t"/>
              <a:pathLst>
                <a:path extrusionOk="0" h="2580" w="2798">
                  <a:moveTo>
                    <a:pt x="1402" y="0"/>
                  </a:moveTo>
                  <a:lnTo>
                    <a:pt x="1" y="2579"/>
                  </a:lnTo>
                  <a:lnTo>
                    <a:pt x="2797" y="1722"/>
                  </a:lnTo>
                  <a:lnTo>
                    <a:pt x="140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11"/>
          <p:cNvSpPr txBox="1"/>
          <p:nvPr>
            <p:ph hasCustomPrompt="1" type="title"/>
          </p:nvPr>
        </p:nvSpPr>
        <p:spPr>
          <a:xfrm>
            <a:off x="1120150" y="1106125"/>
            <a:ext cx="6903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72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4" name="Google Shape;94;p11"/>
          <p:cNvSpPr txBox="1"/>
          <p:nvPr>
            <p:ph idx="1" type="body"/>
          </p:nvPr>
        </p:nvSpPr>
        <p:spPr>
          <a:xfrm>
            <a:off x="2861375" y="3124175"/>
            <a:ext cx="3421200" cy="581100"/>
          </a:xfrm>
          <a:prstGeom prst="rect">
            <a:avLst/>
          </a:prstGeom>
          <a:noFill/>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sz="1600"/>
            </a:lvl1pPr>
            <a:lvl2pPr indent="-342900" lvl="1" marL="914400" rtl="0" algn="ctr">
              <a:spcBef>
                <a:spcPts val="1600"/>
              </a:spcBef>
              <a:spcAft>
                <a:spcPts val="0"/>
              </a:spcAft>
              <a:buSzPts val="1800"/>
              <a:buChar char="○"/>
              <a:defRPr sz="1800"/>
            </a:lvl2pPr>
            <a:lvl3pPr indent="-342900" lvl="2" marL="1371600" rtl="0" algn="ctr">
              <a:spcBef>
                <a:spcPts val="1600"/>
              </a:spcBef>
              <a:spcAft>
                <a:spcPts val="0"/>
              </a:spcAft>
              <a:buSzPts val="1800"/>
              <a:buChar char="■"/>
              <a:defRPr sz="1800"/>
            </a:lvl3pPr>
            <a:lvl4pPr indent="-342900" lvl="3" marL="1828800" rtl="0" algn="ctr">
              <a:spcBef>
                <a:spcPts val="1600"/>
              </a:spcBef>
              <a:spcAft>
                <a:spcPts val="0"/>
              </a:spcAft>
              <a:buSzPts val="1800"/>
              <a:buChar char="●"/>
              <a:defRPr sz="1800"/>
            </a:lvl4pPr>
            <a:lvl5pPr indent="-342900" lvl="4" marL="2286000" rtl="0" algn="ctr">
              <a:spcBef>
                <a:spcPts val="1600"/>
              </a:spcBef>
              <a:spcAft>
                <a:spcPts val="0"/>
              </a:spcAft>
              <a:buSzPts val="1800"/>
              <a:buChar char="○"/>
              <a:defRPr sz="1800"/>
            </a:lvl5pPr>
            <a:lvl6pPr indent="-342900" lvl="5" marL="2743200" rtl="0" algn="ctr">
              <a:spcBef>
                <a:spcPts val="1600"/>
              </a:spcBef>
              <a:spcAft>
                <a:spcPts val="0"/>
              </a:spcAft>
              <a:buSzPts val="1800"/>
              <a:buChar char="■"/>
              <a:defRPr sz="1800"/>
            </a:lvl6pPr>
            <a:lvl7pPr indent="-342900" lvl="6" marL="3200400" rtl="0" algn="ctr">
              <a:spcBef>
                <a:spcPts val="1600"/>
              </a:spcBef>
              <a:spcAft>
                <a:spcPts val="0"/>
              </a:spcAft>
              <a:buSzPts val="1800"/>
              <a:buChar char="●"/>
              <a:defRPr sz="1800"/>
            </a:lvl7pPr>
            <a:lvl8pPr indent="-342900" lvl="7" marL="3657600" rtl="0" algn="ctr">
              <a:spcBef>
                <a:spcPts val="1600"/>
              </a:spcBef>
              <a:spcAft>
                <a:spcPts val="0"/>
              </a:spcAft>
              <a:buSzPts val="1800"/>
              <a:buChar char="○"/>
              <a:defRPr sz="1800"/>
            </a:lvl8pPr>
            <a:lvl9pPr indent="-342900" lvl="8" marL="4114800" rtl="0" algn="ctr">
              <a:spcBef>
                <a:spcPts val="1600"/>
              </a:spcBef>
              <a:spcAft>
                <a:spcPts val="1600"/>
              </a:spcAft>
              <a:buSzPts val="1800"/>
              <a:buChar char="■"/>
              <a:defRPr sz="1800"/>
            </a:lvl9pPr>
          </a:lstStyle>
          <a:p/>
        </p:txBody>
      </p:sp>
      <p:sp>
        <p:nvSpPr>
          <p:cNvPr id="95" name="Google Shape;95;p11"/>
          <p:cNvSpPr/>
          <p:nvPr/>
        </p:nvSpPr>
        <p:spPr>
          <a:xfrm>
            <a:off x="524811" y="1775715"/>
            <a:ext cx="378089" cy="363569"/>
          </a:xfrm>
          <a:custGeom>
            <a:rect b="b" l="l" r="r" t="t"/>
            <a:pathLst>
              <a:path extrusionOk="0" h="3230" w="3359">
                <a:moveTo>
                  <a:pt x="3358" y="1"/>
                </a:moveTo>
                <a:lnTo>
                  <a:pt x="0" y="1212"/>
                </a:lnTo>
                <a:lnTo>
                  <a:pt x="1800" y="3229"/>
                </a:lnTo>
                <a:lnTo>
                  <a:pt x="33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1">
    <p:spTree>
      <p:nvGrpSpPr>
        <p:cNvPr id="97" name="Shape 97"/>
        <p:cNvGrpSpPr/>
        <p:nvPr/>
      </p:nvGrpSpPr>
      <p:grpSpPr>
        <a:xfrm>
          <a:off x="0" y="0"/>
          <a:ext cx="0" cy="0"/>
          <a:chOff x="0" y="0"/>
          <a:chExt cx="0" cy="0"/>
        </a:xfrm>
      </p:grpSpPr>
      <p:grpSp>
        <p:nvGrpSpPr>
          <p:cNvPr id="98" name="Google Shape;98;p13"/>
          <p:cNvGrpSpPr/>
          <p:nvPr/>
        </p:nvGrpSpPr>
        <p:grpSpPr>
          <a:xfrm>
            <a:off x="-1019576" y="-31904"/>
            <a:ext cx="10163576" cy="5187783"/>
            <a:chOff x="-1019576" y="-31904"/>
            <a:chExt cx="10163576" cy="5187783"/>
          </a:xfrm>
        </p:grpSpPr>
        <p:sp>
          <p:nvSpPr>
            <p:cNvPr id="99" name="Google Shape;99;p13"/>
            <p:cNvSpPr/>
            <p:nvPr/>
          </p:nvSpPr>
          <p:spPr>
            <a:xfrm>
              <a:off x="-25" y="4272475"/>
              <a:ext cx="9143989" cy="860614"/>
            </a:xfrm>
            <a:custGeom>
              <a:rect b="b" l="l" r="r" t="t"/>
              <a:pathLst>
                <a:path extrusionOk="0" h="11820" w="69963">
                  <a:moveTo>
                    <a:pt x="1" y="0"/>
                  </a:moveTo>
                  <a:lnTo>
                    <a:pt x="1" y="11820"/>
                  </a:lnTo>
                  <a:lnTo>
                    <a:pt x="69962" y="11820"/>
                  </a:lnTo>
                  <a:lnTo>
                    <a:pt x="699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 name="Google Shape;100;p13"/>
            <p:cNvGrpSpPr/>
            <p:nvPr/>
          </p:nvGrpSpPr>
          <p:grpSpPr>
            <a:xfrm>
              <a:off x="5107548" y="-31904"/>
              <a:ext cx="4036452" cy="5028462"/>
              <a:chOff x="5075688" y="-43"/>
              <a:chExt cx="4036452" cy="5028462"/>
            </a:xfrm>
          </p:grpSpPr>
          <p:sp>
            <p:nvSpPr>
              <p:cNvPr id="101" name="Google Shape;101;p13"/>
              <p:cNvSpPr/>
              <p:nvPr/>
            </p:nvSpPr>
            <p:spPr>
              <a:xfrm rot="10800000">
                <a:off x="6602782" y="-43"/>
                <a:ext cx="2509357" cy="2228579"/>
              </a:xfrm>
              <a:custGeom>
                <a:rect b="b" l="l" r="r" t="t"/>
                <a:pathLst>
                  <a:path extrusionOk="0" h="12063" w="13583">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rot="10800000">
                <a:off x="5075688" y="4678722"/>
                <a:ext cx="416321" cy="349697"/>
              </a:xfrm>
              <a:custGeom>
                <a:rect b="b" l="l" r="r" t="t"/>
                <a:pathLst>
                  <a:path extrusionOk="0" h="3501" w="4168">
                    <a:moveTo>
                      <a:pt x="0" y="0"/>
                    </a:moveTo>
                    <a:lnTo>
                      <a:pt x="2379" y="3501"/>
                    </a:lnTo>
                    <a:lnTo>
                      <a:pt x="4168" y="837"/>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rot="10800000">
                <a:off x="7731131" y="1176835"/>
                <a:ext cx="279478" cy="257703"/>
              </a:xfrm>
              <a:custGeom>
                <a:rect b="b" l="l" r="r" t="t"/>
                <a:pathLst>
                  <a:path extrusionOk="0" h="2580" w="2798">
                    <a:moveTo>
                      <a:pt x="1402" y="0"/>
                    </a:moveTo>
                    <a:lnTo>
                      <a:pt x="1" y="2579"/>
                    </a:lnTo>
                    <a:lnTo>
                      <a:pt x="2797" y="1722"/>
                    </a:lnTo>
                    <a:lnTo>
                      <a:pt x="140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13"/>
            <p:cNvSpPr/>
            <p:nvPr/>
          </p:nvSpPr>
          <p:spPr>
            <a:xfrm>
              <a:off x="-1019576" y="2606313"/>
              <a:ext cx="3180564" cy="2549566"/>
            </a:xfrm>
            <a:custGeom>
              <a:rect b="b" l="l" r="r" t="t"/>
              <a:pathLst>
                <a:path extrusionOk="0" h="50539" w="63047">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rot="-7694763">
              <a:off x="216952" y="1356031"/>
              <a:ext cx="289570" cy="243250"/>
            </a:xfrm>
            <a:custGeom>
              <a:rect b="b" l="l" r="r" t="t"/>
              <a:pathLst>
                <a:path extrusionOk="0" h="3501" w="4168">
                  <a:moveTo>
                    <a:pt x="0" y="0"/>
                  </a:moveTo>
                  <a:lnTo>
                    <a:pt x="2379" y="3501"/>
                  </a:lnTo>
                  <a:lnTo>
                    <a:pt x="4168" y="837"/>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 name="Google Shape;106;p13"/>
          <p:cNvSpPr txBox="1"/>
          <p:nvPr>
            <p:ph type="ctrTitle"/>
          </p:nvPr>
        </p:nvSpPr>
        <p:spPr>
          <a:xfrm>
            <a:off x="1922276" y="1566775"/>
            <a:ext cx="2501400" cy="446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7" name="Google Shape;107;p13"/>
          <p:cNvSpPr txBox="1"/>
          <p:nvPr>
            <p:ph idx="1" type="subTitle"/>
          </p:nvPr>
        </p:nvSpPr>
        <p:spPr>
          <a:xfrm>
            <a:off x="2119525" y="1880700"/>
            <a:ext cx="2106900" cy="68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3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8" name="Google Shape;108;p13"/>
          <p:cNvSpPr txBox="1"/>
          <p:nvPr>
            <p:ph hasCustomPrompt="1" idx="2" type="title"/>
          </p:nvPr>
        </p:nvSpPr>
        <p:spPr>
          <a:xfrm>
            <a:off x="2643180" y="1121775"/>
            <a:ext cx="1059600" cy="527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109" name="Google Shape;109;p13"/>
          <p:cNvSpPr txBox="1"/>
          <p:nvPr>
            <p:ph idx="3" type="ctrTitle"/>
          </p:nvPr>
        </p:nvSpPr>
        <p:spPr>
          <a:xfrm>
            <a:off x="4917638" y="1566775"/>
            <a:ext cx="2106900" cy="446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0" name="Google Shape;110;p13"/>
          <p:cNvSpPr txBox="1"/>
          <p:nvPr>
            <p:ph idx="4" type="subTitle"/>
          </p:nvPr>
        </p:nvSpPr>
        <p:spPr>
          <a:xfrm>
            <a:off x="4917650" y="1880700"/>
            <a:ext cx="2106900" cy="68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3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1" name="Google Shape;111;p13"/>
          <p:cNvSpPr txBox="1"/>
          <p:nvPr>
            <p:ph hasCustomPrompt="1" idx="5" type="title"/>
          </p:nvPr>
        </p:nvSpPr>
        <p:spPr>
          <a:xfrm>
            <a:off x="5441305" y="1121775"/>
            <a:ext cx="1059600" cy="527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112" name="Google Shape;112;p13"/>
          <p:cNvSpPr txBox="1"/>
          <p:nvPr>
            <p:ph idx="6" type="ctrTitle"/>
          </p:nvPr>
        </p:nvSpPr>
        <p:spPr>
          <a:xfrm>
            <a:off x="720450" y="3252901"/>
            <a:ext cx="2106900" cy="446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3" name="Google Shape;113;p13"/>
          <p:cNvSpPr txBox="1"/>
          <p:nvPr>
            <p:ph idx="7" type="subTitle"/>
          </p:nvPr>
        </p:nvSpPr>
        <p:spPr>
          <a:xfrm>
            <a:off x="720479" y="3566825"/>
            <a:ext cx="2106900" cy="68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3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4" name="Google Shape;114;p13"/>
          <p:cNvSpPr txBox="1"/>
          <p:nvPr>
            <p:ph hasCustomPrompt="1" idx="8" type="title"/>
          </p:nvPr>
        </p:nvSpPr>
        <p:spPr>
          <a:xfrm>
            <a:off x="1327580" y="2807900"/>
            <a:ext cx="892500" cy="527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115" name="Google Shape;115;p13"/>
          <p:cNvSpPr txBox="1"/>
          <p:nvPr>
            <p:ph idx="9" type="ctrTitle"/>
          </p:nvPr>
        </p:nvSpPr>
        <p:spPr>
          <a:xfrm>
            <a:off x="3518562" y="3252900"/>
            <a:ext cx="2106900" cy="446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6" name="Google Shape;116;p13"/>
          <p:cNvSpPr txBox="1"/>
          <p:nvPr>
            <p:ph idx="13" type="subTitle"/>
          </p:nvPr>
        </p:nvSpPr>
        <p:spPr>
          <a:xfrm>
            <a:off x="3518563" y="3566825"/>
            <a:ext cx="2106900" cy="68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3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7" name="Google Shape;117;p13"/>
          <p:cNvSpPr txBox="1"/>
          <p:nvPr>
            <p:ph hasCustomPrompt="1" idx="14" type="title"/>
          </p:nvPr>
        </p:nvSpPr>
        <p:spPr>
          <a:xfrm>
            <a:off x="4042218" y="2807899"/>
            <a:ext cx="1059600" cy="527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118" name="Google Shape;118;p13"/>
          <p:cNvSpPr txBox="1"/>
          <p:nvPr>
            <p:ph idx="15" type="ctrTitle"/>
          </p:nvPr>
        </p:nvSpPr>
        <p:spPr>
          <a:xfrm>
            <a:off x="6316687" y="3252900"/>
            <a:ext cx="2106900" cy="446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1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9" name="Google Shape;119;p13"/>
          <p:cNvSpPr txBox="1"/>
          <p:nvPr>
            <p:ph idx="16" type="subTitle"/>
          </p:nvPr>
        </p:nvSpPr>
        <p:spPr>
          <a:xfrm>
            <a:off x="6316688" y="3566825"/>
            <a:ext cx="2106900" cy="68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3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0" name="Google Shape;120;p13"/>
          <p:cNvSpPr txBox="1"/>
          <p:nvPr>
            <p:ph hasCustomPrompt="1" idx="17" type="title"/>
          </p:nvPr>
        </p:nvSpPr>
        <p:spPr>
          <a:xfrm>
            <a:off x="6840343" y="2807899"/>
            <a:ext cx="1059600" cy="527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21" name="Shape 121"/>
        <p:cNvGrpSpPr/>
        <p:nvPr/>
      </p:nvGrpSpPr>
      <p:grpSpPr>
        <a:xfrm>
          <a:off x="0" y="0"/>
          <a:ext cx="0" cy="0"/>
          <a:chOff x="0" y="0"/>
          <a:chExt cx="0" cy="0"/>
        </a:xfrm>
      </p:grpSpPr>
      <p:grpSp>
        <p:nvGrpSpPr>
          <p:cNvPr id="122" name="Google Shape;122;p14"/>
          <p:cNvGrpSpPr/>
          <p:nvPr/>
        </p:nvGrpSpPr>
        <p:grpSpPr>
          <a:xfrm>
            <a:off x="-25" y="1144975"/>
            <a:ext cx="10154363" cy="4076474"/>
            <a:chOff x="-25" y="1144975"/>
            <a:chExt cx="10154363" cy="4076474"/>
          </a:xfrm>
        </p:grpSpPr>
        <p:grpSp>
          <p:nvGrpSpPr>
            <p:cNvPr id="123" name="Google Shape;123;p14"/>
            <p:cNvGrpSpPr/>
            <p:nvPr/>
          </p:nvGrpSpPr>
          <p:grpSpPr>
            <a:xfrm>
              <a:off x="-25" y="1144975"/>
              <a:ext cx="9143989" cy="3988114"/>
              <a:chOff x="-25" y="1144975"/>
              <a:chExt cx="9143989" cy="3988114"/>
            </a:xfrm>
          </p:grpSpPr>
          <p:sp>
            <p:nvSpPr>
              <p:cNvPr id="124" name="Google Shape;124;p14"/>
              <p:cNvSpPr/>
              <p:nvPr/>
            </p:nvSpPr>
            <p:spPr>
              <a:xfrm>
                <a:off x="-25" y="4272475"/>
                <a:ext cx="9143989" cy="860614"/>
              </a:xfrm>
              <a:custGeom>
                <a:rect b="b" l="l" r="r" t="t"/>
                <a:pathLst>
                  <a:path extrusionOk="0" h="11820" w="69963">
                    <a:moveTo>
                      <a:pt x="1" y="0"/>
                    </a:moveTo>
                    <a:lnTo>
                      <a:pt x="1" y="11820"/>
                    </a:lnTo>
                    <a:lnTo>
                      <a:pt x="69962" y="11820"/>
                    </a:lnTo>
                    <a:lnTo>
                      <a:pt x="699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 name="Google Shape;125;p14"/>
              <p:cNvGrpSpPr/>
              <p:nvPr/>
            </p:nvGrpSpPr>
            <p:grpSpPr>
              <a:xfrm>
                <a:off x="5107548" y="1144975"/>
                <a:ext cx="2934922" cy="3851584"/>
                <a:chOff x="5075688" y="1176835"/>
                <a:chExt cx="2934922" cy="3851584"/>
              </a:xfrm>
            </p:grpSpPr>
            <p:sp>
              <p:nvSpPr>
                <p:cNvPr id="126" name="Google Shape;126;p14"/>
                <p:cNvSpPr/>
                <p:nvPr/>
              </p:nvSpPr>
              <p:spPr>
                <a:xfrm rot="10800000">
                  <a:off x="5075688" y="4678722"/>
                  <a:ext cx="416321" cy="349697"/>
                </a:xfrm>
                <a:custGeom>
                  <a:rect b="b" l="l" r="r" t="t"/>
                  <a:pathLst>
                    <a:path extrusionOk="0" h="3501" w="4168">
                      <a:moveTo>
                        <a:pt x="0" y="0"/>
                      </a:moveTo>
                      <a:lnTo>
                        <a:pt x="2379" y="3501"/>
                      </a:lnTo>
                      <a:lnTo>
                        <a:pt x="4168" y="837"/>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p:cNvSpPr/>
                <p:nvPr/>
              </p:nvSpPr>
              <p:spPr>
                <a:xfrm rot="10800000">
                  <a:off x="7731131" y="1176835"/>
                  <a:ext cx="279478" cy="257703"/>
                </a:xfrm>
                <a:custGeom>
                  <a:rect b="b" l="l" r="r" t="t"/>
                  <a:pathLst>
                    <a:path extrusionOk="0" h="2580" w="2798">
                      <a:moveTo>
                        <a:pt x="1402" y="0"/>
                      </a:moveTo>
                      <a:lnTo>
                        <a:pt x="1" y="2579"/>
                      </a:lnTo>
                      <a:lnTo>
                        <a:pt x="2797" y="1722"/>
                      </a:lnTo>
                      <a:lnTo>
                        <a:pt x="140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 name="Google Shape;128;p14"/>
              <p:cNvSpPr/>
              <p:nvPr/>
            </p:nvSpPr>
            <p:spPr>
              <a:xfrm rot="-7694763">
                <a:off x="216952" y="1356031"/>
                <a:ext cx="289570" cy="243250"/>
              </a:xfrm>
              <a:custGeom>
                <a:rect b="b" l="l" r="r" t="t"/>
                <a:pathLst>
                  <a:path extrusionOk="0" h="3501" w="4168">
                    <a:moveTo>
                      <a:pt x="0" y="0"/>
                    </a:moveTo>
                    <a:lnTo>
                      <a:pt x="2379" y="3501"/>
                    </a:lnTo>
                    <a:lnTo>
                      <a:pt x="4168" y="837"/>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14"/>
            <p:cNvSpPr/>
            <p:nvPr/>
          </p:nvSpPr>
          <p:spPr>
            <a:xfrm flipH="1">
              <a:off x="6973774" y="2606313"/>
              <a:ext cx="3180564" cy="2549566"/>
            </a:xfrm>
            <a:custGeom>
              <a:rect b="b" l="l" r="r" t="t"/>
              <a:pathLst>
                <a:path extrusionOk="0" h="50539" w="63047">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p:nvPr/>
          </p:nvSpPr>
          <p:spPr>
            <a:xfrm>
              <a:off x="-8" y="1848905"/>
              <a:ext cx="3797433" cy="3372543"/>
            </a:xfrm>
            <a:custGeom>
              <a:rect b="b" l="l" r="r" t="t"/>
              <a:pathLst>
                <a:path extrusionOk="0" h="12063" w="13583">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14"/>
          <p:cNvSpPr txBox="1"/>
          <p:nvPr>
            <p:ph type="title"/>
          </p:nvPr>
        </p:nvSpPr>
        <p:spPr>
          <a:xfrm>
            <a:off x="2573100" y="3023050"/>
            <a:ext cx="3997800" cy="787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32" name="Google Shape;132;p14"/>
          <p:cNvSpPr txBox="1"/>
          <p:nvPr>
            <p:ph idx="1" type="subTitle"/>
          </p:nvPr>
        </p:nvSpPr>
        <p:spPr>
          <a:xfrm>
            <a:off x="1818850" y="2076575"/>
            <a:ext cx="5506200" cy="78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2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TITLE_AND_BODY_1">
    <p:spTree>
      <p:nvGrpSpPr>
        <p:cNvPr id="133" name="Shape 133"/>
        <p:cNvGrpSpPr/>
        <p:nvPr/>
      </p:nvGrpSpPr>
      <p:grpSpPr>
        <a:xfrm>
          <a:off x="0" y="0"/>
          <a:ext cx="0" cy="0"/>
          <a:chOff x="0" y="0"/>
          <a:chExt cx="0" cy="0"/>
        </a:xfrm>
      </p:grpSpPr>
      <p:grpSp>
        <p:nvGrpSpPr>
          <p:cNvPr id="134" name="Google Shape;134;p15"/>
          <p:cNvGrpSpPr/>
          <p:nvPr/>
        </p:nvGrpSpPr>
        <p:grpSpPr>
          <a:xfrm>
            <a:off x="-690151" y="-2"/>
            <a:ext cx="9834188" cy="5143551"/>
            <a:chOff x="-690151" y="-2"/>
            <a:chExt cx="9834188" cy="5143551"/>
          </a:xfrm>
        </p:grpSpPr>
        <p:sp>
          <p:nvSpPr>
            <p:cNvPr id="135" name="Google Shape;135;p15"/>
            <p:cNvSpPr/>
            <p:nvPr/>
          </p:nvSpPr>
          <p:spPr>
            <a:xfrm flipH="1">
              <a:off x="-68" y="2960000"/>
              <a:ext cx="3194593" cy="2183549"/>
            </a:xfrm>
            <a:custGeom>
              <a:rect b="b" l="l" r="r" t="t"/>
              <a:pathLst>
                <a:path extrusionOk="0" h="50863" w="74414">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5"/>
            <p:cNvSpPr/>
            <p:nvPr/>
          </p:nvSpPr>
          <p:spPr>
            <a:xfrm flipH="1" rot="10800000">
              <a:off x="-690151" y="-2"/>
              <a:ext cx="2290182" cy="1835829"/>
            </a:xfrm>
            <a:custGeom>
              <a:rect b="b" l="l" r="r" t="t"/>
              <a:pathLst>
                <a:path extrusionOk="0" h="50539" w="63047">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p:nvPr/>
          </p:nvSpPr>
          <p:spPr>
            <a:xfrm flipH="1" rot="-5400000">
              <a:off x="7161899" y="218202"/>
              <a:ext cx="2200340" cy="1763937"/>
            </a:xfrm>
            <a:custGeom>
              <a:rect b="b" l="l" r="r" t="t"/>
              <a:pathLst>
                <a:path extrusionOk="0" h="50539" w="63047">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5"/>
            <p:cNvSpPr/>
            <p:nvPr/>
          </p:nvSpPr>
          <p:spPr>
            <a:xfrm>
              <a:off x="524811" y="1775715"/>
              <a:ext cx="378089" cy="363569"/>
            </a:xfrm>
            <a:custGeom>
              <a:rect b="b" l="l" r="r" t="t"/>
              <a:pathLst>
                <a:path extrusionOk="0" h="3230" w="3359">
                  <a:moveTo>
                    <a:pt x="3358" y="1"/>
                  </a:moveTo>
                  <a:lnTo>
                    <a:pt x="0" y="1212"/>
                  </a:lnTo>
                  <a:lnTo>
                    <a:pt x="1800" y="3229"/>
                  </a:lnTo>
                  <a:lnTo>
                    <a:pt x="33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5"/>
          <p:cNvSpPr txBox="1"/>
          <p:nvPr>
            <p:ph type="title"/>
          </p:nvPr>
        </p:nvSpPr>
        <p:spPr>
          <a:xfrm>
            <a:off x="713850" y="445025"/>
            <a:ext cx="6789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0" name="Google Shape;140;p15"/>
          <p:cNvSpPr txBox="1"/>
          <p:nvPr>
            <p:ph idx="2" type="title"/>
          </p:nvPr>
        </p:nvSpPr>
        <p:spPr>
          <a:xfrm>
            <a:off x="575963" y="2839022"/>
            <a:ext cx="2103600" cy="7872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41" name="Google Shape;141;p15"/>
          <p:cNvSpPr txBox="1"/>
          <p:nvPr>
            <p:ph idx="1" type="subTitle"/>
          </p:nvPr>
        </p:nvSpPr>
        <p:spPr>
          <a:xfrm>
            <a:off x="674974" y="3657077"/>
            <a:ext cx="2004600" cy="787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2" name="Google Shape;142;p15"/>
          <p:cNvSpPr txBox="1"/>
          <p:nvPr>
            <p:ph idx="3" type="title"/>
          </p:nvPr>
        </p:nvSpPr>
        <p:spPr>
          <a:xfrm>
            <a:off x="6478461" y="1417025"/>
            <a:ext cx="2103600" cy="7872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43" name="Google Shape;143;p15"/>
          <p:cNvSpPr txBox="1"/>
          <p:nvPr>
            <p:ph idx="4" type="subTitle"/>
          </p:nvPr>
        </p:nvSpPr>
        <p:spPr>
          <a:xfrm>
            <a:off x="6478451" y="2202475"/>
            <a:ext cx="2004600" cy="78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4" name="Google Shape;144;p15"/>
          <p:cNvSpPr txBox="1"/>
          <p:nvPr>
            <p:ph idx="5" type="title"/>
          </p:nvPr>
        </p:nvSpPr>
        <p:spPr>
          <a:xfrm>
            <a:off x="6478461" y="2839022"/>
            <a:ext cx="2103600" cy="7872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45" name="Google Shape;145;p15"/>
          <p:cNvSpPr txBox="1"/>
          <p:nvPr>
            <p:ph idx="6" type="subTitle"/>
          </p:nvPr>
        </p:nvSpPr>
        <p:spPr>
          <a:xfrm>
            <a:off x="6478451" y="3657077"/>
            <a:ext cx="2004600" cy="78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6" name="Google Shape;146;p15"/>
          <p:cNvSpPr txBox="1"/>
          <p:nvPr>
            <p:ph idx="7" type="title"/>
          </p:nvPr>
        </p:nvSpPr>
        <p:spPr>
          <a:xfrm>
            <a:off x="575963" y="1417025"/>
            <a:ext cx="2103600" cy="7872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47" name="Google Shape;147;p15"/>
          <p:cNvSpPr txBox="1"/>
          <p:nvPr>
            <p:ph idx="8" type="subTitle"/>
          </p:nvPr>
        </p:nvSpPr>
        <p:spPr>
          <a:xfrm>
            <a:off x="674974" y="2202475"/>
            <a:ext cx="2004600" cy="787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TITLE_AND_BODY_1_1">
    <p:spTree>
      <p:nvGrpSpPr>
        <p:cNvPr id="148" name="Shape 148"/>
        <p:cNvGrpSpPr/>
        <p:nvPr/>
      </p:nvGrpSpPr>
      <p:grpSpPr>
        <a:xfrm>
          <a:off x="0" y="0"/>
          <a:ext cx="0" cy="0"/>
          <a:chOff x="0" y="0"/>
          <a:chExt cx="0" cy="0"/>
        </a:xfrm>
      </p:grpSpPr>
      <p:grpSp>
        <p:nvGrpSpPr>
          <p:cNvPr id="149" name="Google Shape;149;p16"/>
          <p:cNvGrpSpPr/>
          <p:nvPr/>
        </p:nvGrpSpPr>
        <p:grpSpPr>
          <a:xfrm>
            <a:off x="-2984950" y="-52225"/>
            <a:ext cx="12150200" cy="5266583"/>
            <a:chOff x="-2984950" y="-52225"/>
            <a:chExt cx="12150200" cy="5266583"/>
          </a:xfrm>
        </p:grpSpPr>
        <p:sp>
          <p:nvSpPr>
            <p:cNvPr id="150" name="Google Shape;150;p16"/>
            <p:cNvSpPr/>
            <p:nvPr/>
          </p:nvSpPr>
          <p:spPr>
            <a:xfrm flipH="1" rot="10800000">
              <a:off x="-743459" y="-2"/>
              <a:ext cx="2290182" cy="1835829"/>
            </a:xfrm>
            <a:custGeom>
              <a:rect b="b" l="l" r="r" t="t"/>
              <a:pathLst>
                <a:path extrusionOk="0" h="50539" w="63047">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p:nvPr/>
          </p:nvSpPr>
          <p:spPr>
            <a:xfrm>
              <a:off x="-2984950" y="2791197"/>
              <a:ext cx="6063998" cy="2423161"/>
            </a:xfrm>
            <a:custGeom>
              <a:rect b="b" l="l" r="r" t="t"/>
              <a:pathLst>
                <a:path extrusionOk="0" h="15506" w="38804">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
            <p:cNvSpPr/>
            <p:nvPr/>
          </p:nvSpPr>
          <p:spPr>
            <a:xfrm flipH="1" rot="10800000">
              <a:off x="2427460" y="-52225"/>
              <a:ext cx="6737787" cy="2297888"/>
            </a:xfrm>
            <a:custGeom>
              <a:rect b="b" l="l" r="r" t="t"/>
              <a:pathLst>
                <a:path extrusionOk="0" h="11410" w="33456">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
            <p:cNvSpPr/>
            <p:nvPr/>
          </p:nvSpPr>
          <p:spPr>
            <a:xfrm flipH="1" rot="10800000">
              <a:off x="7304900" y="0"/>
              <a:ext cx="1860350" cy="1271575"/>
            </a:xfrm>
            <a:custGeom>
              <a:rect b="b" l="l" r="r" t="t"/>
              <a:pathLst>
                <a:path extrusionOk="0" h="50863" w="74414">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16"/>
          <p:cNvSpPr txBox="1"/>
          <p:nvPr>
            <p:ph type="title"/>
          </p:nvPr>
        </p:nvSpPr>
        <p:spPr>
          <a:xfrm>
            <a:off x="713850" y="1723150"/>
            <a:ext cx="3496200" cy="7872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55" name="Google Shape;155;p16"/>
          <p:cNvSpPr txBox="1"/>
          <p:nvPr>
            <p:ph idx="1" type="subTitle"/>
          </p:nvPr>
        </p:nvSpPr>
        <p:spPr>
          <a:xfrm>
            <a:off x="713850" y="2510350"/>
            <a:ext cx="3196800" cy="120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56" name="Google Shape;156;p16"/>
          <p:cNvSpPr txBox="1"/>
          <p:nvPr>
            <p:ph idx="2" type="title"/>
          </p:nvPr>
        </p:nvSpPr>
        <p:spPr>
          <a:xfrm>
            <a:off x="713850" y="445025"/>
            <a:ext cx="6789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
  <p:cSld name="TITLE_AND_BODY_1_2_1">
    <p:spTree>
      <p:nvGrpSpPr>
        <p:cNvPr id="157" name="Shape 157"/>
        <p:cNvGrpSpPr/>
        <p:nvPr/>
      </p:nvGrpSpPr>
      <p:grpSpPr>
        <a:xfrm>
          <a:off x="0" y="0"/>
          <a:ext cx="0" cy="0"/>
          <a:chOff x="0" y="0"/>
          <a:chExt cx="0" cy="0"/>
        </a:xfrm>
      </p:grpSpPr>
      <p:grpSp>
        <p:nvGrpSpPr>
          <p:cNvPr id="158" name="Google Shape;158;p17"/>
          <p:cNvGrpSpPr/>
          <p:nvPr/>
        </p:nvGrpSpPr>
        <p:grpSpPr>
          <a:xfrm>
            <a:off x="72" y="-56"/>
            <a:ext cx="13101878" cy="5171906"/>
            <a:chOff x="72" y="-56"/>
            <a:chExt cx="13101878" cy="5171906"/>
          </a:xfrm>
        </p:grpSpPr>
        <p:sp>
          <p:nvSpPr>
            <p:cNvPr id="159" name="Google Shape;159;p17"/>
            <p:cNvSpPr/>
            <p:nvPr/>
          </p:nvSpPr>
          <p:spPr>
            <a:xfrm rot="10800000">
              <a:off x="72" y="-56"/>
              <a:ext cx="3507504" cy="2397555"/>
            </a:xfrm>
            <a:custGeom>
              <a:rect b="b" l="l" r="r" t="t"/>
              <a:pathLst>
                <a:path extrusionOk="0" h="50863" w="74414">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 name="Google Shape;160;p17"/>
            <p:cNvGrpSpPr/>
            <p:nvPr/>
          </p:nvGrpSpPr>
          <p:grpSpPr>
            <a:xfrm>
              <a:off x="524811" y="-2"/>
              <a:ext cx="12577139" cy="5171852"/>
              <a:chOff x="524811" y="-2"/>
              <a:chExt cx="12577139" cy="5171852"/>
            </a:xfrm>
          </p:grpSpPr>
          <p:sp>
            <p:nvSpPr>
              <p:cNvPr id="161" name="Google Shape;161;p17"/>
              <p:cNvSpPr/>
              <p:nvPr/>
            </p:nvSpPr>
            <p:spPr>
              <a:xfrm>
                <a:off x="8602550" y="186175"/>
                <a:ext cx="4499400" cy="4499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p:nvPr/>
            </p:nvSpPr>
            <p:spPr>
              <a:xfrm>
                <a:off x="6126025" y="2748689"/>
                <a:ext cx="6063998" cy="2423161"/>
              </a:xfrm>
              <a:custGeom>
                <a:rect b="b" l="l" r="r" t="t"/>
                <a:pathLst>
                  <a:path extrusionOk="0" h="15506" w="38804">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p:nvPr/>
            </p:nvSpPr>
            <p:spPr>
              <a:xfrm rot="10800000">
                <a:off x="7503141" y="-2"/>
                <a:ext cx="2290182" cy="1835829"/>
              </a:xfrm>
              <a:custGeom>
                <a:rect b="b" l="l" r="r" t="t"/>
                <a:pathLst>
                  <a:path extrusionOk="0" h="50539" w="63047">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7"/>
              <p:cNvSpPr/>
              <p:nvPr/>
            </p:nvSpPr>
            <p:spPr>
              <a:xfrm>
                <a:off x="524811" y="1775715"/>
                <a:ext cx="378089" cy="363569"/>
              </a:xfrm>
              <a:custGeom>
                <a:rect b="b" l="l" r="r" t="t"/>
                <a:pathLst>
                  <a:path extrusionOk="0" h="3230" w="3359">
                    <a:moveTo>
                      <a:pt x="3358" y="1"/>
                    </a:moveTo>
                    <a:lnTo>
                      <a:pt x="0" y="1212"/>
                    </a:lnTo>
                    <a:lnTo>
                      <a:pt x="1800" y="3229"/>
                    </a:lnTo>
                    <a:lnTo>
                      <a:pt x="33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5" name="Google Shape;165;p17"/>
          <p:cNvSpPr txBox="1"/>
          <p:nvPr>
            <p:ph type="title"/>
          </p:nvPr>
        </p:nvSpPr>
        <p:spPr>
          <a:xfrm>
            <a:off x="713850" y="445025"/>
            <a:ext cx="6789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6" name="Google Shape;166;p17"/>
          <p:cNvSpPr txBox="1"/>
          <p:nvPr>
            <p:ph idx="2" type="title"/>
          </p:nvPr>
        </p:nvSpPr>
        <p:spPr>
          <a:xfrm>
            <a:off x="3062925" y="1737450"/>
            <a:ext cx="3018300" cy="440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67" name="Google Shape;167;p17"/>
          <p:cNvSpPr txBox="1"/>
          <p:nvPr>
            <p:ph idx="1" type="subTitle"/>
          </p:nvPr>
        </p:nvSpPr>
        <p:spPr>
          <a:xfrm>
            <a:off x="3062925" y="2177425"/>
            <a:ext cx="30183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68" name="Google Shape;168;p17"/>
          <p:cNvSpPr txBox="1"/>
          <p:nvPr>
            <p:ph idx="3" type="title"/>
          </p:nvPr>
        </p:nvSpPr>
        <p:spPr>
          <a:xfrm>
            <a:off x="713850" y="3469850"/>
            <a:ext cx="3018300" cy="440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169" name="Google Shape;169;p17"/>
          <p:cNvSpPr txBox="1"/>
          <p:nvPr>
            <p:ph idx="4" type="subTitle"/>
          </p:nvPr>
        </p:nvSpPr>
        <p:spPr>
          <a:xfrm>
            <a:off x="713850" y="3909825"/>
            <a:ext cx="30183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170" name="Google Shape;170;p17"/>
          <p:cNvSpPr txBox="1"/>
          <p:nvPr>
            <p:ph idx="5" type="title"/>
          </p:nvPr>
        </p:nvSpPr>
        <p:spPr>
          <a:xfrm>
            <a:off x="5411700" y="3469850"/>
            <a:ext cx="3018300" cy="440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71" name="Google Shape;171;p17"/>
          <p:cNvSpPr txBox="1"/>
          <p:nvPr>
            <p:ph idx="6" type="subTitle"/>
          </p:nvPr>
        </p:nvSpPr>
        <p:spPr>
          <a:xfrm>
            <a:off x="5411700" y="3909825"/>
            <a:ext cx="30183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p:cSld name="TITLE_AND_BODY_1_2_1_1">
    <p:spTree>
      <p:nvGrpSpPr>
        <p:cNvPr id="172" name="Shape 172"/>
        <p:cNvGrpSpPr/>
        <p:nvPr/>
      </p:nvGrpSpPr>
      <p:grpSpPr>
        <a:xfrm>
          <a:off x="0" y="0"/>
          <a:ext cx="0" cy="0"/>
          <a:chOff x="0" y="0"/>
          <a:chExt cx="0" cy="0"/>
        </a:xfrm>
      </p:grpSpPr>
      <p:grpSp>
        <p:nvGrpSpPr>
          <p:cNvPr id="173" name="Google Shape;173;p18"/>
          <p:cNvGrpSpPr/>
          <p:nvPr/>
        </p:nvGrpSpPr>
        <p:grpSpPr>
          <a:xfrm>
            <a:off x="-690151" y="-2"/>
            <a:ext cx="10525851" cy="5144462"/>
            <a:chOff x="-690151" y="-2"/>
            <a:chExt cx="10525851" cy="5144462"/>
          </a:xfrm>
        </p:grpSpPr>
        <p:sp>
          <p:nvSpPr>
            <p:cNvPr id="174" name="Google Shape;174;p18"/>
            <p:cNvSpPr/>
            <p:nvPr/>
          </p:nvSpPr>
          <p:spPr>
            <a:xfrm flipH="1">
              <a:off x="-68" y="2960000"/>
              <a:ext cx="3194593" cy="2183549"/>
            </a:xfrm>
            <a:custGeom>
              <a:rect b="b" l="l" r="r" t="t"/>
              <a:pathLst>
                <a:path extrusionOk="0" h="50863" w="74414">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18"/>
            <p:cNvGrpSpPr/>
            <p:nvPr/>
          </p:nvGrpSpPr>
          <p:grpSpPr>
            <a:xfrm>
              <a:off x="524811" y="1775715"/>
              <a:ext cx="8441422" cy="1402732"/>
              <a:chOff x="524811" y="-71085"/>
              <a:chExt cx="8441422" cy="1402732"/>
            </a:xfrm>
          </p:grpSpPr>
          <p:sp>
            <p:nvSpPr>
              <p:cNvPr id="176" name="Google Shape;176;p18"/>
              <p:cNvSpPr/>
              <p:nvPr/>
            </p:nvSpPr>
            <p:spPr>
              <a:xfrm>
                <a:off x="524811" y="-71085"/>
                <a:ext cx="378089" cy="363569"/>
              </a:xfrm>
              <a:custGeom>
                <a:rect b="b" l="l" r="r" t="t"/>
                <a:pathLst>
                  <a:path extrusionOk="0" h="3230" w="3359">
                    <a:moveTo>
                      <a:pt x="3358" y="1"/>
                    </a:moveTo>
                    <a:lnTo>
                      <a:pt x="0" y="1212"/>
                    </a:lnTo>
                    <a:lnTo>
                      <a:pt x="1800" y="3229"/>
                    </a:lnTo>
                    <a:lnTo>
                      <a:pt x="33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8"/>
              <p:cNvSpPr/>
              <p:nvPr/>
            </p:nvSpPr>
            <p:spPr>
              <a:xfrm>
                <a:off x="8761045" y="1050474"/>
                <a:ext cx="205188" cy="140477"/>
              </a:xfrm>
              <a:custGeom>
                <a:rect b="b" l="l" r="r" t="t"/>
                <a:pathLst>
                  <a:path extrusionOk="0" h="1906" w="2784">
                    <a:moveTo>
                      <a:pt x="1392" y="1"/>
                    </a:moveTo>
                    <a:lnTo>
                      <a:pt x="0" y="1906"/>
                    </a:lnTo>
                    <a:lnTo>
                      <a:pt x="2784" y="1906"/>
                    </a:lnTo>
                    <a:lnTo>
                      <a:pt x="13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
              <p:cNvSpPr/>
              <p:nvPr/>
            </p:nvSpPr>
            <p:spPr>
              <a:xfrm>
                <a:off x="8761045" y="1190876"/>
                <a:ext cx="205188" cy="140772"/>
              </a:xfrm>
              <a:custGeom>
                <a:rect b="b" l="l" r="r" t="t"/>
                <a:pathLst>
                  <a:path extrusionOk="0" h="1910" w="2784">
                    <a:moveTo>
                      <a:pt x="1392" y="1"/>
                    </a:moveTo>
                    <a:lnTo>
                      <a:pt x="0" y="1909"/>
                    </a:lnTo>
                    <a:lnTo>
                      <a:pt x="2784" y="1909"/>
                    </a:lnTo>
                    <a:lnTo>
                      <a:pt x="13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18"/>
            <p:cNvSpPr/>
            <p:nvPr/>
          </p:nvSpPr>
          <p:spPr>
            <a:xfrm flipH="1">
              <a:off x="5468749" y="1643750"/>
              <a:ext cx="4366950" cy="3500710"/>
            </a:xfrm>
            <a:custGeom>
              <a:rect b="b" l="l" r="r" t="t"/>
              <a:pathLst>
                <a:path extrusionOk="0" h="50539" w="63047">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8"/>
            <p:cNvSpPr/>
            <p:nvPr/>
          </p:nvSpPr>
          <p:spPr>
            <a:xfrm flipH="1" rot="10800000">
              <a:off x="-690151" y="-2"/>
              <a:ext cx="2290182" cy="1835829"/>
            </a:xfrm>
            <a:custGeom>
              <a:rect b="b" l="l" r="r" t="t"/>
              <a:pathLst>
                <a:path extrusionOk="0" h="50539" w="63047">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 name="Google Shape;181;p18"/>
          <p:cNvSpPr txBox="1"/>
          <p:nvPr>
            <p:ph type="title"/>
          </p:nvPr>
        </p:nvSpPr>
        <p:spPr>
          <a:xfrm>
            <a:off x="2102700" y="2305142"/>
            <a:ext cx="6327300" cy="1176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2400">
                <a:solidFill>
                  <a:schemeClr val="dk1"/>
                </a:solidFill>
              </a:defRPr>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182" name="Google Shape;182;p18"/>
          <p:cNvSpPr txBox="1"/>
          <p:nvPr>
            <p:ph hasCustomPrompt="1" idx="2" type="title"/>
          </p:nvPr>
        </p:nvSpPr>
        <p:spPr>
          <a:xfrm>
            <a:off x="6522300" y="1491425"/>
            <a:ext cx="1907700" cy="918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9600"/>
              <a:buNone/>
              <a:defRPr sz="9600"/>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a:r>
              <a:t>xx%</a:t>
            </a:r>
          </a:p>
        </p:txBody>
      </p:sp>
      <p:sp>
        <p:nvSpPr>
          <p:cNvPr id="183" name="Google Shape;183;p18"/>
          <p:cNvSpPr txBox="1"/>
          <p:nvPr>
            <p:ph idx="1" type="subTitle"/>
          </p:nvPr>
        </p:nvSpPr>
        <p:spPr>
          <a:xfrm>
            <a:off x="2009700" y="3174446"/>
            <a:ext cx="6420300" cy="557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800"/>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TITLE_AND_BODY_1_3_1_1">
    <p:spTree>
      <p:nvGrpSpPr>
        <p:cNvPr id="184" name="Shape 184"/>
        <p:cNvGrpSpPr/>
        <p:nvPr/>
      </p:nvGrpSpPr>
      <p:grpSpPr>
        <a:xfrm>
          <a:off x="0" y="0"/>
          <a:ext cx="0" cy="0"/>
          <a:chOff x="0" y="0"/>
          <a:chExt cx="0" cy="0"/>
        </a:xfrm>
      </p:grpSpPr>
      <p:grpSp>
        <p:nvGrpSpPr>
          <p:cNvPr id="185" name="Google Shape;185;p19"/>
          <p:cNvGrpSpPr/>
          <p:nvPr/>
        </p:nvGrpSpPr>
        <p:grpSpPr>
          <a:xfrm>
            <a:off x="-152410" y="0"/>
            <a:ext cx="9338910" cy="5221448"/>
            <a:chOff x="-152410" y="0"/>
            <a:chExt cx="9338910" cy="5221448"/>
          </a:xfrm>
        </p:grpSpPr>
        <p:sp>
          <p:nvSpPr>
            <p:cNvPr id="186" name="Google Shape;186;p19"/>
            <p:cNvSpPr/>
            <p:nvPr/>
          </p:nvSpPr>
          <p:spPr>
            <a:xfrm flipH="1" rot="10800000">
              <a:off x="-152410" y="3991667"/>
              <a:ext cx="1579980" cy="1217639"/>
            </a:xfrm>
            <a:custGeom>
              <a:rect b="b" l="l" r="r" t="t"/>
              <a:pathLst>
                <a:path extrusionOk="0" h="39005" w="50612">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7" name="Google Shape;187;p19"/>
            <p:cNvGrpSpPr/>
            <p:nvPr/>
          </p:nvGrpSpPr>
          <p:grpSpPr>
            <a:xfrm>
              <a:off x="524811" y="1775715"/>
              <a:ext cx="8661689" cy="3445733"/>
              <a:chOff x="524811" y="1775715"/>
              <a:chExt cx="8661689" cy="3445733"/>
            </a:xfrm>
          </p:grpSpPr>
          <p:sp>
            <p:nvSpPr>
              <p:cNvPr id="188" name="Google Shape;188;p19"/>
              <p:cNvSpPr/>
              <p:nvPr/>
            </p:nvSpPr>
            <p:spPr>
              <a:xfrm flipH="1">
                <a:off x="5389067" y="1848905"/>
                <a:ext cx="3797433" cy="3372543"/>
              </a:xfrm>
              <a:custGeom>
                <a:rect b="b" l="l" r="r" t="t"/>
                <a:pathLst>
                  <a:path extrusionOk="0" h="12063" w="13583">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
              <p:cNvSpPr/>
              <p:nvPr/>
            </p:nvSpPr>
            <p:spPr>
              <a:xfrm>
                <a:off x="524811" y="1775715"/>
                <a:ext cx="378089" cy="363569"/>
              </a:xfrm>
              <a:custGeom>
                <a:rect b="b" l="l" r="r" t="t"/>
                <a:pathLst>
                  <a:path extrusionOk="0" h="3230" w="3359">
                    <a:moveTo>
                      <a:pt x="3358" y="1"/>
                    </a:moveTo>
                    <a:lnTo>
                      <a:pt x="0" y="1212"/>
                    </a:lnTo>
                    <a:lnTo>
                      <a:pt x="1800" y="3229"/>
                    </a:lnTo>
                    <a:lnTo>
                      <a:pt x="33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 name="Google Shape;190;p19"/>
            <p:cNvSpPr/>
            <p:nvPr/>
          </p:nvSpPr>
          <p:spPr>
            <a:xfrm>
              <a:off x="4655007" y="0"/>
              <a:ext cx="4130762" cy="644602"/>
            </a:xfrm>
            <a:custGeom>
              <a:rect b="b" l="l" r="r" t="t"/>
              <a:pathLst>
                <a:path extrusionOk="0" h="2888" w="18507">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 name="Google Shape;191;p19"/>
          <p:cNvSpPr txBox="1"/>
          <p:nvPr>
            <p:ph idx="1" type="subTitle"/>
          </p:nvPr>
        </p:nvSpPr>
        <p:spPr>
          <a:xfrm>
            <a:off x="713850" y="2553750"/>
            <a:ext cx="1284000" cy="834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800"/>
              <a:buNone/>
              <a:defRPr sz="1800">
                <a:latin typeface="Black Han Sans"/>
                <a:ea typeface="Black Han Sans"/>
                <a:cs typeface="Black Han Sans"/>
                <a:sym typeface="Black Han Sans"/>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92" name="Google Shape;192;p19"/>
          <p:cNvSpPr txBox="1"/>
          <p:nvPr>
            <p:ph idx="2" type="body"/>
          </p:nvPr>
        </p:nvSpPr>
        <p:spPr>
          <a:xfrm>
            <a:off x="713850" y="3387750"/>
            <a:ext cx="3160800" cy="1087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6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3" name="Google Shape;193;p19"/>
          <p:cNvSpPr txBox="1"/>
          <p:nvPr>
            <p:ph type="title"/>
          </p:nvPr>
        </p:nvSpPr>
        <p:spPr>
          <a:xfrm>
            <a:off x="713850" y="445025"/>
            <a:ext cx="6789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SECTION_TITLE_AND_DESCRIPTION_1">
    <p:spTree>
      <p:nvGrpSpPr>
        <p:cNvPr id="194" name="Shape 194"/>
        <p:cNvGrpSpPr/>
        <p:nvPr/>
      </p:nvGrpSpPr>
      <p:grpSpPr>
        <a:xfrm>
          <a:off x="0" y="0"/>
          <a:ext cx="0" cy="0"/>
          <a:chOff x="0" y="0"/>
          <a:chExt cx="0" cy="0"/>
        </a:xfrm>
      </p:grpSpPr>
      <p:grpSp>
        <p:nvGrpSpPr>
          <p:cNvPr id="195" name="Google Shape;195;p20"/>
          <p:cNvGrpSpPr/>
          <p:nvPr/>
        </p:nvGrpSpPr>
        <p:grpSpPr>
          <a:xfrm>
            <a:off x="66" y="5"/>
            <a:ext cx="9143934" cy="5143438"/>
            <a:chOff x="66" y="5"/>
            <a:chExt cx="9143934" cy="5143438"/>
          </a:xfrm>
        </p:grpSpPr>
        <p:sp>
          <p:nvSpPr>
            <p:cNvPr id="196" name="Google Shape;196;p20"/>
            <p:cNvSpPr/>
            <p:nvPr/>
          </p:nvSpPr>
          <p:spPr>
            <a:xfrm rot="10800000">
              <a:off x="5279569" y="5"/>
              <a:ext cx="3864431" cy="3432044"/>
            </a:xfrm>
            <a:custGeom>
              <a:rect b="b" l="l" r="r" t="t"/>
              <a:pathLst>
                <a:path extrusionOk="0" h="12063" w="13583">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0"/>
            <p:cNvSpPr/>
            <p:nvPr/>
          </p:nvSpPr>
          <p:spPr>
            <a:xfrm flipH="1">
              <a:off x="66" y="2983037"/>
              <a:ext cx="3160735" cy="2160406"/>
            </a:xfrm>
            <a:custGeom>
              <a:rect b="b" l="l" r="r" t="t"/>
              <a:pathLst>
                <a:path extrusionOk="0" h="50863" w="74414">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 name="Google Shape;198;p20"/>
            <p:cNvGrpSpPr/>
            <p:nvPr/>
          </p:nvGrpSpPr>
          <p:grpSpPr>
            <a:xfrm>
              <a:off x="524811" y="1775715"/>
              <a:ext cx="8441422" cy="1402732"/>
              <a:chOff x="524811" y="-71085"/>
              <a:chExt cx="8441422" cy="1402732"/>
            </a:xfrm>
          </p:grpSpPr>
          <p:sp>
            <p:nvSpPr>
              <p:cNvPr id="199" name="Google Shape;199;p20"/>
              <p:cNvSpPr/>
              <p:nvPr/>
            </p:nvSpPr>
            <p:spPr>
              <a:xfrm>
                <a:off x="524811" y="-71085"/>
                <a:ext cx="378089" cy="363569"/>
              </a:xfrm>
              <a:custGeom>
                <a:rect b="b" l="l" r="r" t="t"/>
                <a:pathLst>
                  <a:path extrusionOk="0" h="3230" w="3359">
                    <a:moveTo>
                      <a:pt x="3358" y="1"/>
                    </a:moveTo>
                    <a:lnTo>
                      <a:pt x="0" y="1212"/>
                    </a:lnTo>
                    <a:lnTo>
                      <a:pt x="1800" y="3229"/>
                    </a:lnTo>
                    <a:lnTo>
                      <a:pt x="33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0"/>
              <p:cNvSpPr/>
              <p:nvPr/>
            </p:nvSpPr>
            <p:spPr>
              <a:xfrm>
                <a:off x="8761045" y="1050474"/>
                <a:ext cx="205188" cy="140477"/>
              </a:xfrm>
              <a:custGeom>
                <a:rect b="b" l="l" r="r" t="t"/>
                <a:pathLst>
                  <a:path extrusionOk="0" h="1906" w="2784">
                    <a:moveTo>
                      <a:pt x="1392" y="1"/>
                    </a:moveTo>
                    <a:lnTo>
                      <a:pt x="0" y="1906"/>
                    </a:lnTo>
                    <a:lnTo>
                      <a:pt x="2784" y="1906"/>
                    </a:lnTo>
                    <a:lnTo>
                      <a:pt x="13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0"/>
              <p:cNvSpPr/>
              <p:nvPr/>
            </p:nvSpPr>
            <p:spPr>
              <a:xfrm>
                <a:off x="8761045" y="1190876"/>
                <a:ext cx="205188" cy="140772"/>
              </a:xfrm>
              <a:custGeom>
                <a:rect b="b" l="l" r="r" t="t"/>
                <a:pathLst>
                  <a:path extrusionOk="0" h="1910" w="2784">
                    <a:moveTo>
                      <a:pt x="1392" y="1"/>
                    </a:moveTo>
                    <a:lnTo>
                      <a:pt x="0" y="1909"/>
                    </a:lnTo>
                    <a:lnTo>
                      <a:pt x="2784" y="1909"/>
                    </a:lnTo>
                    <a:lnTo>
                      <a:pt x="13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 name="Google Shape;202;p20"/>
            <p:cNvSpPr/>
            <p:nvPr/>
          </p:nvSpPr>
          <p:spPr>
            <a:xfrm rot="10800000">
              <a:off x="6158934" y="2837359"/>
              <a:ext cx="2978896" cy="2295737"/>
            </a:xfrm>
            <a:custGeom>
              <a:rect b="b" l="l" r="r" t="t"/>
              <a:pathLst>
                <a:path extrusionOk="0" h="39005" w="50612">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 name="Google Shape;203;p20"/>
          <p:cNvSpPr txBox="1"/>
          <p:nvPr>
            <p:ph idx="1" type="subTitle"/>
          </p:nvPr>
        </p:nvSpPr>
        <p:spPr>
          <a:xfrm flipH="1">
            <a:off x="6690001" y="2553750"/>
            <a:ext cx="1740000" cy="8340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1800"/>
              <a:buNone/>
              <a:defRPr sz="1800">
                <a:latin typeface="Black Han Sans"/>
                <a:ea typeface="Black Han Sans"/>
                <a:cs typeface="Black Han Sans"/>
                <a:sym typeface="Black Han Sans"/>
              </a:defRPr>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204" name="Google Shape;204;p20"/>
          <p:cNvSpPr txBox="1"/>
          <p:nvPr>
            <p:ph idx="2" type="body"/>
          </p:nvPr>
        </p:nvSpPr>
        <p:spPr>
          <a:xfrm flipH="1">
            <a:off x="5269198" y="3387750"/>
            <a:ext cx="3160800" cy="1087200"/>
          </a:xfrm>
          <a:prstGeom prst="rect">
            <a:avLst/>
          </a:prstGeom>
        </p:spPr>
        <p:txBody>
          <a:bodyPr anchorCtr="0" anchor="t" bIns="91425" lIns="91425" spcFirstLastPara="1" rIns="91425" wrap="square" tIns="91425">
            <a:noAutofit/>
          </a:bodyPr>
          <a:lstStyle>
            <a:lvl1pPr indent="-317500" lvl="0" marL="457200" rtl="0" algn="r">
              <a:spcBef>
                <a:spcPts val="0"/>
              </a:spcBef>
              <a:spcAft>
                <a:spcPts val="0"/>
              </a:spcAft>
              <a:buSzPts val="1400"/>
              <a:buChar char="●"/>
              <a:defRPr sz="1600"/>
            </a:lvl1pPr>
            <a:lvl2pPr indent="-317500" lvl="1" marL="914400" rtl="0" algn="r">
              <a:spcBef>
                <a:spcPts val="1600"/>
              </a:spcBef>
              <a:spcAft>
                <a:spcPts val="0"/>
              </a:spcAft>
              <a:buSzPts val="1400"/>
              <a:buChar char="○"/>
              <a:defRPr/>
            </a:lvl2pPr>
            <a:lvl3pPr indent="-317500" lvl="2" marL="1371600" rtl="0" algn="r">
              <a:spcBef>
                <a:spcPts val="1600"/>
              </a:spcBef>
              <a:spcAft>
                <a:spcPts val="0"/>
              </a:spcAft>
              <a:buSzPts val="1400"/>
              <a:buChar char="■"/>
              <a:defRPr/>
            </a:lvl3pPr>
            <a:lvl4pPr indent="-317500" lvl="3" marL="1828800" rtl="0" algn="r">
              <a:spcBef>
                <a:spcPts val="1600"/>
              </a:spcBef>
              <a:spcAft>
                <a:spcPts val="0"/>
              </a:spcAft>
              <a:buSzPts val="1400"/>
              <a:buChar char="●"/>
              <a:defRPr/>
            </a:lvl4pPr>
            <a:lvl5pPr indent="-317500" lvl="4" marL="2286000" rtl="0" algn="r">
              <a:spcBef>
                <a:spcPts val="1600"/>
              </a:spcBef>
              <a:spcAft>
                <a:spcPts val="0"/>
              </a:spcAft>
              <a:buSzPts val="1400"/>
              <a:buChar char="○"/>
              <a:defRPr/>
            </a:lvl5pPr>
            <a:lvl6pPr indent="-317500" lvl="5" marL="2743200" rtl="0" algn="r">
              <a:spcBef>
                <a:spcPts val="1600"/>
              </a:spcBef>
              <a:spcAft>
                <a:spcPts val="0"/>
              </a:spcAft>
              <a:buSzPts val="1400"/>
              <a:buChar char="■"/>
              <a:defRPr/>
            </a:lvl6pPr>
            <a:lvl7pPr indent="-317500" lvl="6" marL="3200400" rtl="0" algn="r">
              <a:spcBef>
                <a:spcPts val="1600"/>
              </a:spcBef>
              <a:spcAft>
                <a:spcPts val="0"/>
              </a:spcAft>
              <a:buSzPts val="1400"/>
              <a:buChar char="●"/>
              <a:defRPr/>
            </a:lvl7pPr>
            <a:lvl8pPr indent="-317500" lvl="7" marL="3657600" rtl="0" algn="r">
              <a:spcBef>
                <a:spcPts val="1600"/>
              </a:spcBef>
              <a:spcAft>
                <a:spcPts val="0"/>
              </a:spcAft>
              <a:buSzPts val="1400"/>
              <a:buChar char="○"/>
              <a:defRPr/>
            </a:lvl8pPr>
            <a:lvl9pPr indent="-317500" lvl="8" marL="4114800" rtl="0" algn="r">
              <a:spcBef>
                <a:spcPts val="1600"/>
              </a:spcBef>
              <a:spcAft>
                <a:spcPts val="1600"/>
              </a:spcAft>
              <a:buSzPts val="1400"/>
              <a:buChar char="■"/>
              <a:defRPr/>
            </a:lvl9pPr>
          </a:lstStyle>
          <a:p/>
        </p:txBody>
      </p:sp>
      <p:sp>
        <p:nvSpPr>
          <p:cNvPr id="205" name="Google Shape;205;p20"/>
          <p:cNvSpPr txBox="1"/>
          <p:nvPr>
            <p:ph type="title"/>
          </p:nvPr>
        </p:nvSpPr>
        <p:spPr>
          <a:xfrm>
            <a:off x="713850" y="445025"/>
            <a:ext cx="6789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grpSp>
        <p:nvGrpSpPr>
          <p:cNvPr id="23" name="Google Shape;23;p3"/>
          <p:cNvGrpSpPr/>
          <p:nvPr/>
        </p:nvGrpSpPr>
        <p:grpSpPr>
          <a:xfrm>
            <a:off x="0" y="0"/>
            <a:ext cx="9137824" cy="5133101"/>
            <a:chOff x="0" y="0"/>
            <a:chExt cx="9137824" cy="5133101"/>
          </a:xfrm>
        </p:grpSpPr>
        <p:sp>
          <p:nvSpPr>
            <p:cNvPr id="24" name="Google Shape;24;p3"/>
            <p:cNvSpPr/>
            <p:nvPr/>
          </p:nvSpPr>
          <p:spPr>
            <a:xfrm rot="10800000">
              <a:off x="7722839" y="4042618"/>
              <a:ext cx="1414985" cy="1090482"/>
            </a:xfrm>
            <a:custGeom>
              <a:rect b="b" l="l" r="r" t="t"/>
              <a:pathLst>
                <a:path extrusionOk="0" h="39005" w="50612">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0" y="0"/>
              <a:ext cx="1860350" cy="1271575"/>
            </a:xfrm>
            <a:custGeom>
              <a:rect b="b" l="l" r="r" t="t"/>
              <a:pathLst>
                <a:path extrusionOk="0" h="50863" w="74414">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 name="Google Shape;26;p3"/>
            <p:cNvGrpSpPr/>
            <p:nvPr/>
          </p:nvGrpSpPr>
          <p:grpSpPr>
            <a:xfrm>
              <a:off x="1795905" y="186181"/>
              <a:ext cx="6030168" cy="4556029"/>
              <a:chOff x="1795905" y="186181"/>
              <a:chExt cx="6030168" cy="4556029"/>
            </a:xfrm>
          </p:grpSpPr>
          <p:sp>
            <p:nvSpPr>
              <p:cNvPr id="27" name="Google Shape;27;p3"/>
              <p:cNvSpPr/>
              <p:nvPr/>
            </p:nvSpPr>
            <p:spPr>
              <a:xfrm>
                <a:off x="2827650" y="827400"/>
                <a:ext cx="3488700" cy="3488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rot="5470684">
                <a:off x="7513653" y="180465"/>
                <a:ext cx="209940" cy="225978"/>
              </a:xfrm>
              <a:custGeom>
                <a:rect b="b" l="l" r="r" t="t"/>
                <a:pathLst>
                  <a:path extrusionOk="0" h="3230" w="3359">
                    <a:moveTo>
                      <a:pt x="3358" y="1"/>
                    </a:moveTo>
                    <a:lnTo>
                      <a:pt x="0" y="1212"/>
                    </a:lnTo>
                    <a:lnTo>
                      <a:pt x="1800" y="3229"/>
                    </a:lnTo>
                    <a:lnTo>
                      <a:pt x="33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70737">
                <a:off x="7460032" y="4376313"/>
                <a:ext cx="369367" cy="355190"/>
              </a:xfrm>
              <a:custGeom>
                <a:rect b="b" l="l" r="r" t="t"/>
                <a:pathLst>
                  <a:path extrusionOk="0" h="3230" w="3359">
                    <a:moveTo>
                      <a:pt x="3358" y="1"/>
                    </a:moveTo>
                    <a:lnTo>
                      <a:pt x="0" y="1212"/>
                    </a:lnTo>
                    <a:lnTo>
                      <a:pt x="1800" y="3229"/>
                    </a:lnTo>
                    <a:lnTo>
                      <a:pt x="33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rot="9507153">
                <a:off x="1827046" y="1574774"/>
                <a:ext cx="219888" cy="211463"/>
              </a:xfrm>
              <a:custGeom>
                <a:rect b="b" l="l" r="r" t="t"/>
                <a:pathLst>
                  <a:path extrusionOk="0" h="3230" w="3359">
                    <a:moveTo>
                      <a:pt x="3358" y="1"/>
                    </a:moveTo>
                    <a:lnTo>
                      <a:pt x="0" y="1212"/>
                    </a:lnTo>
                    <a:lnTo>
                      <a:pt x="1800" y="3229"/>
                    </a:lnTo>
                    <a:lnTo>
                      <a:pt x="335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1" name="Google Shape;31;p3"/>
          <p:cNvSpPr txBox="1"/>
          <p:nvPr>
            <p:ph hasCustomPrompt="1" type="title"/>
          </p:nvPr>
        </p:nvSpPr>
        <p:spPr>
          <a:xfrm>
            <a:off x="3618075" y="1491425"/>
            <a:ext cx="1907700" cy="918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9600"/>
              <a:buNone/>
              <a:defRPr sz="9600"/>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a:r>
              <a:t>xx%</a:t>
            </a:r>
          </a:p>
        </p:txBody>
      </p:sp>
      <p:sp>
        <p:nvSpPr>
          <p:cNvPr id="32" name="Google Shape;32;p3"/>
          <p:cNvSpPr txBox="1"/>
          <p:nvPr>
            <p:ph idx="2" type="title"/>
          </p:nvPr>
        </p:nvSpPr>
        <p:spPr>
          <a:xfrm>
            <a:off x="1408350" y="2319230"/>
            <a:ext cx="6327300" cy="1176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24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p:txBody>
      </p:sp>
      <p:sp>
        <p:nvSpPr>
          <p:cNvPr id="33" name="Google Shape;33;p3"/>
          <p:cNvSpPr txBox="1"/>
          <p:nvPr>
            <p:ph idx="1" type="subTitle"/>
          </p:nvPr>
        </p:nvSpPr>
        <p:spPr>
          <a:xfrm>
            <a:off x="1361825" y="3192701"/>
            <a:ext cx="6420300" cy="55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800"/>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numbers">
  <p:cSld name="TITLE_ONLY_1">
    <p:spTree>
      <p:nvGrpSpPr>
        <p:cNvPr id="206" name="Shape 206"/>
        <p:cNvGrpSpPr/>
        <p:nvPr/>
      </p:nvGrpSpPr>
      <p:grpSpPr>
        <a:xfrm>
          <a:off x="0" y="0"/>
          <a:ext cx="0" cy="0"/>
          <a:chOff x="0" y="0"/>
          <a:chExt cx="0" cy="0"/>
        </a:xfrm>
      </p:grpSpPr>
      <p:grpSp>
        <p:nvGrpSpPr>
          <p:cNvPr id="207" name="Google Shape;207;p21"/>
          <p:cNvGrpSpPr/>
          <p:nvPr/>
        </p:nvGrpSpPr>
        <p:grpSpPr>
          <a:xfrm>
            <a:off x="-30" y="-7"/>
            <a:ext cx="9583530" cy="5221436"/>
            <a:chOff x="-30" y="-7"/>
            <a:chExt cx="9583530" cy="5221436"/>
          </a:xfrm>
        </p:grpSpPr>
        <p:grpSp>
          <p:nvGrpSpPr>
            <p:cNvPr id="208" name="Google Shape;208;p21"/>
            <p:cNvGrpSpPr/>
            <p:nvPr/>
          </p:nvGrpSpPr>
          <p:grpSpPr>
            <a:xfrm>
              <a:off x="-30" y="192978"/>
              <a:ext cx="9026004" cy="5028450"/>
              <a:chOff x="-30" y="192978"/>
              <a:chExt cx="9026004" cy="5028450"/>
            </a:xfrm>
          </p:grpSpPr>
          <p:sp>
            <p:nvSpPr>
              <p:cNvPr id="209" name="Google Shape;209;p21"/>
              <p:cNvSpPr/>
              <p:nvPr/>
            </p:nvSpPr>
            <p:spPr>
              <a:xfrm>
                <a:off x="524811" y="1775715"/>
                <a:ext cx="378089" cy="363569"/>
              </a:xfrm>
              <a:custGeom>
                <a:rect b="b" l="l" r="r" t="t"/>
                <a:pathLst>
                  <a:path extrusionOk="0" h="3230" w="3359">
                    <a:moveTo>
                      <a:pt x="3358" y="1"/>
                    </a:moveTo>
                    <a:lnTo>
                      <a:pt x="0" y="1212"/>
                    </a:lnTo>
                    <a:lnTo>
                      <a:pt x="1800" y="3229"/>
                    </a:lnTo>
                    <a:lnTo>
                      <a:pt x="33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0" name="Google Shape;210;p21"/>
              <p:cNvGrpSpPr/>
              <p:nvPr/>
            </p:nvGrpSpPr>
            <p:grpSpPr>
              <a:xfrm flipH="1" rot="10800000">
                <a:off x="-30" y="192978"/>
                <a:ext cx="9026004" cy="5028450"/>
                <a:chOff x="-74390" y="-31"/>
                <a:chExt cx="9026004" cy="5028450"/>
              </a:xfrm>
            </p:grpSpPr>
            <p:sp>
              <p:nvSpPr>
                <p:cNvPr id="211" name="Google Shape;211;p21"/>
                <p:cNvSpPr/>
                <p:nvPr/>
              </p:nvSpPr>
              <p:spPr>
                <a:xfrm rot="10800000">
                  <a:off x="5075688" y="4678722"/>
                  <a:ext cx="416321" cy="349697"/>
                </a:xfrm>
                <a:custGeom>
                  <a:rect b="b" l="l" r="r" t="t"/>
                  <a:pathLst>
                    <a:path extrusionOk="0" h="3501" w="4168">
                      <a:moveTo>
                        <a:pt x="0" y="0"/>
                      </a:moveTo>
                      <a:lnTo>
                        <a:pt x="2379" y="3501"/>
                      </a:lnTo>
                      <a:lnTo>
                        <a:pt x="4168" y="837"/>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1"/>
                <p:cNvSpPr/>
                <p:nvPr/>
              </p:nvSpPr>
              <p:spPr>
                <a:xfrm rot="10800000">
                  <a:off x="-74390" y="-31"/>
                  <a:ext cx="9026004" cy="3606773"/>
                </a:xfrm>
                <a:custGeom>
                  <a:rect b="b" l="l" r="r" t="t"/>
                  <a:pathLst>
                    <a:path extrusionOk="0" h="15506" w="38804">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3" name="Google Shape;213;p21"/>
            <p:cNvSpPr/>
            <p:nvPr/>
          </p:nvSpPr>
          <p:spPr>
            <a:xfrm rot="10800000">
              <a:off x="6942147" y="-7"/>
              <a:ext cx="2641354" cy="2117331"/>
            </a:xfrm>
            <a:custGeom>
              <a:rect b="b" l="l" r="r" t="t"/>
              <a:pathLst>
                <a:path extrusionOk="0" h="50539" w="63047">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4" name="Google Shape;214;p21"/>
          <p:cNvSpPr txBox="1"/>
          <p:nvPr>
            <p:ph hasCustomPrompt="1" type="title"/>
          </p:nvPr>
        </p:nvSpPr>
        <p:spPr>
          <a:xfrm>
            <a:off x="4939711" y="1284600"/>
            <a:ext cx="3130200" cy="692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a:r>
              <a:t>xx%</a:t>
            </a:r>
          </a:p>
        </p:txBody>
      </p:sp>
      <p:sp>
        <p:nvSpPr>
          <p:cNvPr id="215" name="Google Shape;215;p21"/>
          <p:cNvSpPr txBox="1"/>
          <p:nvPr>
            <p:ph idx="1" type="subTitle"/>
          </p:nvPr>
        </p:nvSpPr>
        <p:spPr>
          <a:xfrm>
            <a:off x="5176925" y="1910825"/>
            <a:ext cx="2655900" cy="78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216" name="Google Shape;216;p21"/>
          <p:cNvSpPr txBox="1"/>
          <p:nvPr>
            <p:ph hasCustomPrompt="1" idx="2" type="title"/>
          </p:nvPr>
        </p:nvSpPr>
        <p:spPr>
          <a:xfrm>
            <a:off x="4939711" y="2445575"/>
            <a:ext cx="3130200" cy="692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3000"/>
              <a:buNone/>
              <a:defRPr sz="3000">
                <a:solidFill>
                  <a:schemeClr val="lt2"/>
                </a:solidFill>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a:r>
              <a:t>xx%</a:t>
            </a:r>
          </a:p>
        </p:txBody>
      </p:sp>
      <p:sp>
        <p:nvSpPr>
          <p:cNvPr id="217" name="Google Shape;217;p21"/>
          <p:cNvSpPr txBox="1"/>
          <p:nvPr>
            <p:ph idx="3" type="subTitle"/>
          </p:nvPr>
        </p:nvSpPr>
        <p:spPr>
          <a:xfrm>
            <a:off x="5176925" y="3071800"/>
            <a:ext cx="2655900" cy="78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
  <p:cSld name="TITLE_AND_BODY_1_3">
    <p:spTree>
      <p:nvGrpSpPr>
        <p:cNvPr id="218" name="Shape 218"/>
        <p:cNvGrpSpPr/>
        <p:nvPr/>
      </p:nvGrpSpPr>
      <p:grpSpPr>
        <a:xfrm>
          <a:off x="0" y="0"/>
          <a:ext cx="0" cy="0"/>
          <a:chOff x="0" y="0"/>
          <a:chExt cx="0" cy="0"/>
        </a:xfrm>
      </p:grpSpPr>
      <p:grpSp>
        <p:nvGrpSpPr>
          <p:cNvPr id="219" name="Google Shape;219;p22"/>
          <p:cNvGrpSpPr/>
          <p:nvPr/>
        </p:nvGrpSpPr>
        <p:grpSpPr>
          <a:xfrm>
            <a:off x="-570751" y="0"/>
            <a:ext cx="9714795" cy="5144278"/>
            <a:chOff x="-570751" y="0"/>
            <a:chExt cx="9714795" cy="5144278"/>
          </a:xfrm>
        </p:grpSpPr>
        <p:sp>
          <p:nvSpPr>
            <p:cNvPr id="220" name="Google Shape;220;p22"/>
            <p:cNvSpPr/>
            <p:nvPr/>
          </p:nvSpPr>
          <p:spPr>
            <a:xfrm>
              <a:off x="-570751" y="1686273"/>
              <a:ext cx="4313833" cy="3458005"/>
            </a:xfrm>
            <a:custGeom>
              <a:rect b="b" l="l" r="r" t="t"/>
              <a:pathLst>
                <a:path extrusionOk="0" h="50539" w="63047">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2"/>
            <p:cNvSpPr/>
            <p:nvPr/>
          </p:nvSpPr>
          <p:spPr>
            <a:xfrm>
              <a:off x="4000900" y="0"/>
              <a:ext cx="5143144" cy="4851176"/>
            </a:xfrm>
            <a:custGeom>
              <a:rect b="b" l="l" r="r" t="t"/>
              <a:pathLst>
                <a:path extrusionOk="0" h="36986" w="39212">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2"/>
            <p:cNvSpPr/>
            <p:nvPr/>
          </p:nvSpPr>
          <p:spPr>
            <a:xfrm>
              <a:off x="4655007" y="0"/>
              <a:ext cx="4130762" cy="644602"/>
            </a:xfrm>
            <a:custGeom>
              <a:rect b="b" l="l" r="r" t="t"/>
              <a:pathLst>
                <a:path extrusionOk="0" h="2888" w="18507">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2"/>
            <p:cNvSpPr/>
            <p:nvPr/>
          </p:nvSpPr>
          <p:spPr>
            <a:xfrm>
              <a:off x="246061" y="1412165"/>
              <a:ext cx="378089" cy="363569"/>
            </a:xfrm>
            <a:custGeom>
              <a:rect b="b" l="l" r="r" t="t"/>
              <a:pathLst>
                <a:path extrusionOk="0" h="3230" w="3359">
                  <a:moveTo>
                    <a:pt x="3358" y="1"/>
                  </a:moveTo>
                  <a:lnTo>
                    <a:pt x="0" y="1212"/>
                  </a:lnTo>
                  <a:lnTo>
                    <a:pt x="1800" y="3229"/>
                  </a:lnTo>
                  <a:lnTo>
                    <a:pt x="335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 name="Google Shape;224;p22"/>
          <p:cNvSpPr txBox="1"/>
          <p:nvPr>
            <p:ph type="title"/>
          </p:nvPr>
        </p:nvSpPr>
        <p:spPr>
          <a:xfrm>
            <a:off x="713850" y="445025"/>
            <a:ext cx="6789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5" name="Google Shape;225;p22"/>
          <p:cNvSpPr txBox="1"/>
          <p:nvPr>
            <p:ph idx="2" type="title"/>
          </p:nvPr>
        </p:nvSpPr>
        <p:spPr>
          <a:xfrm>
            <a:off x="713850" y="1696875"/>
            <a:ext cx="2138700" cy="516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26" name="Google Shape;226;p22"/>
          <p:cNvSpPr txBox="1"/>
          <p:nvPr>
            <p:ph idx="1" type="subTitle"/>
          </p:nvPr>
        </p:nvSpPr>
        <p:spPr>
          <a:xfrm>
            <a:off x="713850" y="2061225"/>
            <a:ext cx="2138700" cy="78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27" name="Google Shape;227;p22"/>
          <p:cNvSpPr txBox="1"/>
          <p:nvPr>
            <p:ph idx="3" type="title"/>
          </p:nvPr>
        </p:nvSpPr>
        <p:spPr>
          <a:xfrm>
            <a:off x="3502650" y="1696875"/>
            <a:ext cx="2138700" cy="516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28" name="Google Shape;228;p22"/>
          <p:cNvSpPr txBox="1"/>
          <p:nvPr>
            <p:ph idx="4" type="subTitle"/>
          </p:nvPr>
        </p:nvSpPr>
        <p:spPr>
          <a:xfrm>
            <a:off x="3502650" y="2061225"/>
            <a:ext cx="2138700" cy="78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29" name="Google Shape;229;p22"/>
          <p:cNvSpPr txBox="1"/>
          <p:nvPr>
            <p:ph idx="5" type="title"/>
          </p:nvPr>
        </p:nvSpPr>
        <p:spPr>
          <a:xfrm>
            <a:off x="6291450" y="1696875"/>
            <a:ext cx="2138700" cy="516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30" name="Google Shape;230;p22"/>
          <p:cNvSpPr txBox="1"/>
          <p:nvPr>
            <p:ph idx="6" type="subTitle"/>
          </p:nvPr>
        </p:nvSpPr>
        <p:spPr>
          <a:xfrm>
            <a:off x="6291450" y="2061225"/>
            <a:ext cx="2138700" cy="78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31" name="Google Shape;231;p22"/>
          <p:cNvSpPr txBox="1"/>
          <p:nvPr>
            <p:ph idx="7" type="title"/>
          </p:nvPr>
        </p:nvSpPr>
        <p:spPr>
          <a:xfrm>
            <a:off x="713850" y="3460950"/>
            <a:ext cx="2138700" cy="479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32" name="Google Shape;232;p22"/>
          <p:cNvSpPr txBox="1"/>
          <p:nvPr>
            <p:ph idx="8" type="subTitle"/>
          </p:nvPr>
        </p:nvSpPr>
        <p:spPr>
          <a:xfrm>
            <a:off x="713850" y="3788025"/>
            <a:ext cx="2138700" cy="78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33" name="Google Shape;233;p22"/>
          <p:cNvSpPr txBox="1"/>
          <p:nvPr>
            <p:ph idx="9" type="title"/>
          </p:nvPr>
        </p:nvSpPr>
        <p:spPr>
          <a:xfrm>
            <a:off x="3502650" y="3460950"/>
            <a:ext cx="2138700" cy="479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34" name="Google Shape;234;p22"/>
          <p:cNvSpPr txBox="1"/>
          <p:nvPr>
            <p:ph idx="13" type="subTitle"/>
          </p:nvPr>
        </p:nvSpPr>
        <p:spPr>
          <a:xfrm>
            <a:off x="3502650" y="3788025"/>
            <a:ext cx="2138700" cy="78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35" name="Google Shape;235;p22"/>
          <p:cNvSpPr txBox="1"/>
          <p:nvPr>
            <p:ph idx="14" type="title"/>
          </p:nvPr>
        </p:nvSpPr>
        <p:spPr>
          <a:xfrm>
            <a:off x="6291450" y="3460950"/>
            <a:ext cx="2138700" cy="479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36" name="Google Shape;236;p22"/>
          <p:cNvSpPr txBox="1"/>
          <p:nvPr>
            <p:ph idx="15" type="subTitle"/>
          </p:nvPr>
        </p:nvSpPr>
        <p:spPr>
          <a:xfrm>
            <a:off x="6291450" y="3788025"/>
            <a:ext cx="2138700" cy="78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ONE_COLUMN_TEXT_1">
    <p:spTree>
      <p:nvGrpSpPr>
        <p:cNvPr id="237" name="Shape 237"/>
        <p:cNvGrpSpPr/>
        <p:nvPr/>
      </p:nvGrpSpPr>
      <p:grpSpPr>
        <a:xfrm>
          <a:off x="0" y="0"/>
          <a:ext cx="0" cy="0"/>
          <a:chOff x="0" y="0"/>
          <a:chExt cx="0" cy="0"/>
        </a:xfrm>
      </p:grpSpPr>
      <p:grpSp>
        <p:nvGrpSpPr>
          <p:cNvPr id="238" name="Google Shape;238;p23"/>
          <p:cNvGrpSpPr/>
          <p:nvPr/>
        </p:nvGrpSpPr>
        <p:grpSpPr>
          <a:xfrm flipH="1">
            <a:off x="-25" y="0"/>
            <a:ext cx="9144047" cy="5188026"/>
            <a:chOff x="-25" y="0"/>
            <a:chExt cx="9144047" cy="5188026"/>
          </a:xfrm>
        </p:grpSpPr>
        <p:sp>
          <p:nvSpPr>
            <p:cNvPr id="239" name="Google Shape;239;p23"/>
            <p:cNvSpPr/>
            <p:nvPr/>
          </p:nvSpPr>
          <p:spPr>
            <a:xfrm>
              <a:off x="2406205" y="2890137"/>
              <a:ext cx="6737787" cy="2297888"/>
            </a:xfrm>
            <a:custGeom>
              <a:rect b="b" l="l" r="r" t="t"/>
              <a:pathLst>
                <a:path extrusionOk="0" h="11410" w="33456">
                  <a:moveTo>
                    <a:pt x="22424" y="1"/>
                  </a:moveTo>
                  <a:cubicBezTo>
                    <a:pt x="16324" y="1"/>
                    <a:pt x="10216" y="1853"/>
                    <a:pt x="5291" y="5466"/>
                  </a:cubicBezTo>
                  <a:cubicBezTo>
                    <a:pt x="3145" y="7038"/>
                    <a:pt x="1158" y="9055"/>
                    <a:pt x="1" y="11410"/>
                  </a:cubicBezTo>
                  <a:lnTo>
                    <a:pt x="10841" y="11410"/>
                  </a:lnTo>
                  <a:cubicBezTo>
                    <a:pt x="13276" y="8184"/>
                    <a:pt x="17056" y="5854"/>
                    <a:pt x="20972" y="5009"/>
                  </a:cubicBezTo>
                  <a:cubicBezTo>
                    <a:pt x="22163" y="4754"/>
                    <a:pt x="23375" y="4631"/>
                    <a:pt x="24588" y="4631"/>
                  </a:cubicBezTo>
                  <a:cubicBezTo>
                    <a:pt x="27653" y="4631"/>
                    <a:pt x="30721" y="5417"/>
                    <a:pt x="33456" y="6840"/>
                  </a:cubicBezTo>
                  <a:lnTo>
                    <a:pt x="33456" y="2151"/>
                  </a:lnTo>
                  <a:cubicBezTo>
                    <a:pt x="29971" y="710"/>
                    <a:pt x="26199" y="1"/>
                    <a:pt x="224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3"/>
            <p:cNvSpPr/>
            <p:nvPr/>
          </p:nvSpPr>
          <p:spPr>
            <a:xfrm>
              <a:off x="-25" y="0"/>
              <a:ext cx="1609721" cy="1520686"/>
            </a:xfrm>
            <a:custGeom>
              <a:rect b="b" l="l" r="r" t="t"/>
              <a:pathLst>
                <a:path extrusionOk="0" h="13510" w="14301">
                  <a:moveTo>
                    <a:pt x="1" y="1"/>
                  </a:moveTo>
                  <a:lnTo>
                    <a:pt x="1" y="10726"/>
                  </a:lnTo>
                  <a:cubicBezTo>
                    <a:pt x="2821" y="12270"/>
                    <a:pt x="5968" y="13216"/>
                    <a:pt x="9173" y="13471"/>
                  </a:cubicBezTo>
                  <a:cubicBezTo>
                    <a:pt x="9467" y="13495"/>
                    <a:pt x="9769" y="13510"/>
                    <a:pt x="10071" y="13510"/>
                  </a:cubicBezTo>
                  <a:cubicBezTo>
                    <a:pt x="11246" y="13510"/>
                    <a:pt x="12433" y="13283"/>
                    <a:pt x="13226" y="12461"/>
                  </a:cubicBezTo>
                  <a:cubicBezTo>
                    <a:pt x="14300" y="11341"/>
                    <a:pt x="14232" y="9575"/>
                    <a:pt x="14001" y="8044"/>
                  </a:cubicBezTo>
                  <a:cubicBezTo>
                    <a:pt x="13562" y="5173"/>
                    <a:pt x="12728" y="2274"/>
                    <a:pt x="109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p:nvPr/>
          </p:nvSpPr>
          <p:spPr>
            <a:xfrm>
              <a:off x="227123" y="1345453"/>
              <a:ext cx="378089" cy="363569"/>
            </a:xfrm>
            <a:custGeom>
              <a:rect b="b" l="l" r="r" t="t"/>
              <a:pathLst>
                <a:path extrusionOk="0" h="3230" w="3359">
                  <a:moveTo>
                    <a:pt x="3358" y="1"/>
                  </a:moveTo>
                  <a:lnTo>
                    <a:pt x="0" y="1212"/>
                  </a:lnTo>
                  <a:lnTo>
                    <a:pt x="1800" y="3229"/>
                  </a:lnTo>
                  <a:lnTo>
                    <a:pt x="33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3"/>
            <p:cNvSpPr/>
            <p:nvPr/>
          </p:nvSpPr>
          <p:spPr>
            <a:xfrm>
              <a:off x="6254000" y="0"/>
              <a:ext cx="2890022" cy="2725961"/>
            </a:xfrm>
            <a:custGeom>
              <a:rect b="b" l="l" r="r" t="t"/>
              <a:pathLst>
                <a:path extrusionOk="0" h="36986" w="39212">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3"/>
            <p:cNvSpPr/>
            <p:nvPr/>
          </p:nvSpPr>
          <p:spPr>
            <a:xfrm>
              <a:off x="8761045" y="769374"/>
              <a:ext cx="205188" cy="140477"/>
            </a:xfrm>
            <a:custGeom>
              <a:rect b="b" l="l" r="r" t="t"/>
              <a:pathLst>
                <a:path extrusionOk="0" h="1906" w="2784">
                  <a:moveTo>
                    <a:pt x="1392" y="1"/>
                  </a:moveTo>
                  <a:lnTo>
                    <a:pt x="0" y="1906"/>
                  </a:lnTo>
                  <a:lnTo>
                    <a:pt x="2784" y="1906"/>
                  </a:lnTo>
                  <a:lnTo>
                    <a:pt x="13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3"/>
            <p:cNvSpPr/>
            <p:nvPr/>
          </p:nvSpPr>
          <p:spPr>
            <a:xfrm>
              <a:off x="8761045" y="909777"/>
              <a:ext cx="205188" cy="140772"/>
            </a:xfrm>
            <a:custGeom>
              <a:rect b="b" l="l" r="r" t="t"/>
              <a:pathLst>
                <a:path extrusionOk="0" h="1910" w="2784">
                  <a:moveTo>
                    <a:pt x="1392" y="1"/>
                  </a:moveTo>
                  <a:lnTo>
                    <a:pt x="0" y="1910"/>
                  </a:lnTo>
                  <a:lnTo>
                    <a:pt x="2784" y="1910"/>
                  </a:lnTo>
                  <a:lnTo>
                    <a:pt x="13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
            <p:cNvSpPr/>
            <p:nvPr/>
          </p:nvSpPr>
          <p:spPr>
            <a:xfrm>
              <a:off x="8761045" y="1050474"/>
              <a:ext cx="205188" cy="140477"/>
            </a:xfrm>
            <a:custGeom>
              <a:rect b="b" l="l" r="r" t="t"/>
              <a:pathLst>
                <a:path extrusionOk="0" h="1906" w="2784">
                  <a:moveTo>
                    <a:pt x="1392" y="1"/>
                  </a:moveTo>
                  <a:lnTo>
                    <a:pt x="0" y="1906"/>
                  </a:lnTo>
                  <a:lnTo>
                    <a:pt x="2784" y="1906"/>
                  </a:lnTo>
                  <a:lnTo>
                    <a:pt x="13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3"/>
            <p:cNvSpPr/>
            <p:nvPr/>
          </p:nvSpPr>
          <p:spPr>
            <a:xfrm>
              <a:off x="8761045" y="1190876"/>
              <a:ext cx="205188" cy="140772"/>
            </a:xfrm>
            <a:custGeom>
              <a:rect b="b" l="l" r="r" t="t"/>
              <a:pathLst>
                <a:path extrusionOk="0" h="1910" w="2784">
                  <a:moveTo>
                    <a:pt x="1392" y="1"/>
                  </a:moveTo>
                  <a:lnTo>
                    <a:pt x="0" y="1909"/>
                  </a:lnTo>
                  <a:lnTo>
                    <a:pt x="2784" y="1909"/>
                  </a:lnTo>
                  <a:lnTo>
                    <a:pt x="13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 name="Google Shape;247;p23"/>
          <p:cNvSpPr txBox="1"/>
          <p:nvPr/>
        </p:nvSpPr>
        <p:spPr>
          <a:xfrm>
            <a:off x="3756425" y="3583350"/>
            <a:ext cx="4673700" cy="641700"/>
          </a:xfrm>
          <a:prstGeom prst="rect">
            <a:avLst/>
          </a:prstGeom>
          <a:noFill/>
          <a:ln>
            <a:noFill/>
          </a:ln>
        </p:spPr>
        <p:txBody>
          <a:bodyPr anchorCtr="0" anchor="t" bIns="91425" lIns="91425" spcFirstLastPara="1" rIns="91425" wrap="square" tIns="91425">
            <a:noAutofit/>
          </a:bodyPr>
          <a:lstStyle/>
          <a:p>
            <a:pPr indent="0" lvl="0" marL="0" rtl="0" algn="r">
              <a:spcBef>
                <a:spcPts val="300"/>
              </a:spcBef>
              <a:spcAft>
                <a:spcPts val="0"/>
              </a:spcAft>
              <a:buNone/>
            </a:pPr>
            <a:r>
              <a:rPr lang="en" sz="1200">
                <a:solidFill>
                  <a:schemeClr val="accent4"/>
                </a:solidFill>
                <a:latin typeface="Lato"/>
                <a:ea typeface="Lato"/>
                <a:cs typeface="Lato"/>
                <a:sym typeface="Lato"/>
              </a:rPr>
              <a:t>CREDITS: This presentation template was created by </a:t>
            </a:r>
            <a:r>
              <a:rPr lang="en" sz="1200">
                <a:solidFill>
                  <a:schemeClr val="accent4"/>
                </a:solidFill>
                <a:uFill>
                  <a:noFill/>
                </a:uFill>
                <a:latin typeface="Lato"/>
                <a:ea typeface="Lato"/>
                <a:cs typeface="Lato"/>
                <a:sym typeface="Lato"/>
                <a:hlinkClick r:id="rId2">
                  <a:extLst>
                    <a:ext uri="{A12FA001-AC4F-418D-AE19-62706E023703}">
                      <ahyp:hlinkClr val="tx"/>
                    </a:ext>
                  </a:extLst>
                </a:hlinkClick>
              </a:rPr>
              <a:t>Slidesgo</a:t>
            </a:r>
            <a:r>
              <a:rPr lang="en" sz="1200">
                <a:solidFill>
                  <a:schemeClr val="accent4"/>
                </a:solidFill>
                <a:latin typeface="Lato"/>
                <a:ea typeface="Lato"/>
                <a:cs typeface="Lato"/>
                <a:sym typeface="Lato"/>
              </a:rPr>
              <a:t>, including icons by </a:t>
            </a:r>
            <a:r>
              <a:rPr lang="en" sz="1200">
                <a:solidFill>
                  <a:schemeClr val="accent4"/>
                </a:solidFill>
                <a:uFill>
                  <a:noFill/>
                </a:uFill>
                <a:latin typeface="Lato"/>
                <a:ea typeface="Lato"/>
                <a:cs typeface="Lato"/>
                <a:sym typeface="Lato"/>
                <a:hlinkClick r:id="rId3">
                  <a:extLst>
                    <a:ext uri="{A12FA001-AC4F-418D-AE19-62706E023703}">
                      <ahyp:hlinkClr val="tx"/>
                    </a:ext>
                  </a:extLst>
                </a:hlinkClick>
              </a:rPr>
              <a:t>Flaticon</a:t>
            </a:r>
            <a:r>
              <a:rPr lang="en" sz="1200">
                <a:solidFill>
                  <a:schemeClr val="accent4"/>
                </a:solidFill>
                <a:latin typeface="Lato"/>
                <a:ea typeface="Lato"/>
                <a:cs typeface="Lato"/>
                <a:sym typeface="Lato"/>
              </a:rPr>
              <a:t>, and infographics &amp; images by </a:t>
            </a:r>
            <a:r>
              <a:rPr lang="en" sz="1200">
                <a:solidFill>
                  <a:schemeClr val="accent4"/>
                </a:solidFill>
                <a:uFill>
                  <a:noFill/>
                </a:uFill>
                <a:latin typeface="Lato"/>
                <a:ea typeface="Lato"/>
                <a:cs typeface="Lato"/>
                <a:sym typeface="Lato"/>
                <a:hlinkClick r:id="rId4">
                  <a:extLst>
                    <a:ext uri="{A12FA001-AC4F-418D-AE19-62706E023703}">
                      <ahyp:hlinkClr val="tx"/>
                    </a:ext>
                  </a:extLst>
                </a:hlinkClick>
              </a:rPr>
              <a:t>Freepik</a:t>
            </a:r>
            <a:r>
              <a:rPr lang="en" sz="1200">
                <a:solidFill>
                  <a:schemeClr val="accent4"/>
                </a:solidFill>
                <a:latin typeface="Lato"/>
                <a:ea typeface="Lato"/>
                <a:cs typeface="Lato"/>
                <a:sym typeface="Lato"/>
              </a:rPr>
              <a:t>. </a:t>
            </a:r>
            <a:endParaRPr sz="1200">
              <a:solidFill>
                <a:schemeClr val="accent4"/>
              </a:solidFill>
              <a:latin typeface="Lato"/>
              <a:ea typeface="Lato"/>
              <a:cs typeface="Lato"/>
              <a:sym typeface="Lato"/>
            </a:endParaRPr>
          </a:p>
          <a:p>
            <a:pPr indent="0" lvl="0" marL="0" rtl="0" algn="r">
              <a:spcBef>
                <a:spcPts val="300"/>
              </a:spcBef>
              <a:spcAft>
                <a:spcPts val="0"/>
              </a:spcAft>
              <a:buNone/>
            </a:pPr>
            <a:r>
              <a:t/>
            </a:r>
            <a:endParaRPr sz="1200">
              <a:solidFill>
                <a:schemeClr val="accent4"/>
              </a:solidFill>
              <a:latin typeface="Lato"/>
              <a:ea typeface="Lato"/>
              <a:cs typeface="Lato"/>
              <a:sym typeface="Lato"/>
            </a:endParaRPr>
          </a:p>
        </p:txBody>
      </p:sp>
      <p:sp>
        <p:nvSpPr>
          <p:cNvPr id="248" name="Google Shape;248;p23"/>
          <p:cNvSpPr txBox="1"/>
          <p:nvPr>
            <p:ph type="ctrTitle"/>
          </p:nvPr>
        </p:nvSpPr>
        <p:spPr>
          <a:xfrm flipH="1">
            <a:off x="3874800" y="541750"/>
            <a:ext cx="4555200" cy="1582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5200"/>
              <a:buNone/>
              <a:defRPr sz="4800"/>
            </a:lvl1pPr>
            <a:lvl2pPr lvl="1" rtl="0" algn="r">
              <a:spcBef>
                <a:spcPts val="0"/>
              </a:spcBef>
              <a:spcAft>
                <a:spcPts val="0"/>
              </a:spcAft>
              <a:buSzPts val="5200"/>
              <a:buNone/>
              <a:defRPr sz="5200"/>
            </a:lvl2pPr>
            <a:lvl3pPr lvl="2" rtl="0" algn="r">
              <a:spcBef>
                <a:spcPts val="0"/>
              </a:spcBef>
              <a:spcAft>
                <a:spcPts val="0"/>
              </a:spcAft>
              <a:buSzPts val="5200"/>
              <a:buNone/>
              <a:defRPr sz="5200"/>
            </a:lvl3pPr>
            <a:lvl4pPr lvl="3" rtl="0" algn="r">
              <a:spcBef>
                <a:spcPts val="0"/>
              </a:spcBef>
              <a:spcAft>
                <a:spcPts val="0"/>
              </a:spcAft>
              <a:buSzPts val="5200"/>
              <a:buNone/>
              <a:defRPr sz="5200"/>
            </a:lvl4pPr>
            <a:lvl5pPr lvl="4" rtl="0" algn="r">
              <a:spcBef>
                <a:spcPts val="0"/>
              </a:spcBef>
              <a:spcAft>
                <a:spcPts val="0"/>
              </a:spcAft>
              <a:buSzPts val="5200"/>
              <a:buNone/>
              <a:defRPr sz="5200"/>
            </a:lvl5pPr>
            <a:lvl6pPr lvl="5" rtl="0" algn="r">
              <a:spcBef>
                <a:spcPts val="0"/>
              </a:spcBef>
              <a:spcAft>
                <a:spcPts val="0"/>
              </a:spcAft>
              <a:buSzPts val="5200"/>
              <a:buNone/>
              <a:defRPr sz="5200"/>
            </a:lvl6pPr>
            <a:lvl7pPr lvl="6" rtl="0" algn="r">
              <a:spcBef>
                <a:spcPts val="0"/>
              </a:spcBef>
              <a:spcAft>
                <a:spcPts val="0"/>
              </a:spcAft>
              <a:buSzPts val="5200"/>
              <a:buNone/>
              <a:defRPr sz="5200"/>
            </a:lvl7pPr>
            <a:lvl8pPr lvl="7" rtl="0" algn="r">
              <a:spcBef>
                <a:spcPts val="0"/>
              </a:spcBef>
              <a:spcAft>
                <a:spcPts val="0"/>
              </a:spcAft>
              <a:buSzPts val="5200"/>
              <a:buNone/>
              <a:defRPr sz="5200"/>
            </a:lvl8pPr>
            <a:lvl9pPr lvl="8" rtl="0" algn="r">
              <a:spcBef>
                <a:spcPts val="0"/>
              </a:spcBef>
              <a:spcAft>
                <a:spcPts val="0"/>
              </a:spcAft>
              <a:buSzPts val="5200"/>
              <a:buNone/>
              <a:defRPr sz="5200"/>
            </a:lvl9pPr>
          </a:lstStyle>
          <a:p/>
        </p:txBody>
      </p:sp>
      <p:sp>
        <p:nvSpPr>
          <p:cNvPr id="249" name="Google Shape;249;p23"/>
          <p:cNvSpPr txBox="1"/>
          <p:nvPr>
            <p:ph idx="1" type="subTitle"/>
          </p:nvPr>
        </p:nvSpPr>
        <p:spPr>
          <a:xfrm flipH="1">
            <a:off x="5166600" y="2152125"/>
            <a:ext cx="3263400" cy="1346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800"/>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TITLE_AND_BODY_2">
    <p:spTree>
      <p:nvGrpSpPr>
        <p:cNvPr id="250" name="Shape 250"/>
        <p:cNvGrpSpPr/>
        <p:nvPr/>
      </p:nvGrpSpPr>
      <p:grpSpPr>
        <a:xfrm>
          <a:off x="0" y="0"/>
          <a:ext cx="0" cy="0"/>
          <a:chOff x="0" y="0"/>
          <a:chExt cx="0" cy="0"/>
        </a:xfrm>
      </p:grpSpPr>
      <p:sp>
        <p:nvSpPr>
          <p:cNvPr id="251" name="Google Shape;251;p24"/>
          <p:cNvSpPr txBox="1"/>
          <p:nvPr>
            <p:ph idx="1" type="body"/>
          </p:nvPr>
        </p:nvSpPr>
        <p:spPr>
          <a:xfrm>
            <a:off x="713850" y="1314525"/>
            <a:ext cx="6789300" cy="2964600"/>
          </a:xfrm>
          <a:prstGeom prst="rect">
            <a:avLst/>
          </a:prstGeom>
        </p:spPr>
        <p:txBody>
          <a:bodyPr anchorCtr="0" anchor="t" bIns="91425" lIns="91425" spcFirstLastPara="1" rIns="91425" wrap="square" tIns="91425">
            <a:noAutofit/>
          </a:bodyPr>
          <a:lstStyle>
            <a:lvl1pPr indent="-298450" lvl="0" marL="457200" rtl="0">
              <a:spcBef>
                <a:spcPts val="0"/>
              </a:spcBef>
              <a:spcAft>
                <a:spcPts val="0"/>
              </a:spcAft>
              <a:buSzPts val="1100"/>
              <a:buAutoNum type="arabicPeriod"/>
              <a:defRPr sz="1250"/>
            </a:lvl1pPr>
            <a:lvl2pPr indent="-298450" lvl="1" marL="914400" rtl="0">
              <a:spcBef>
                <a:spcPts val="0"/>
              </a:spcBef>
              <a:spcAft>
                <a:spcPts val="0"/>
              </a:spcAft>
              <a:buClr>
                <a:schemeClr val="dk1"/>
              </a:buClr>
              <a:buSzPts val="1100"/>
              <a:buFont typeface="Muli"/>
              <a:buAutoNum type="alphaLcPeriod"/>
              <a:defRPr/>
            </a:lvl2pPr>
            <a:lvl3pPr indent="-298450" lvl="2" marL="1371600" rtl="0">
              <a:spcBef>
                <a:spcPts val="1600"/>
              </a:spcBef>
              <a:spcAft>
                <a:spcPts val="0"/>
              </a:spcAft>
              <a:buClr>
                <a:schemeClr val="dk1"/>
              </a:buClr>
              <a:buSzPts val="1100"/>
              <a:buFont typeface="Muli"/>
              <a:buAutoNum type="romanLcPeriod"/>
              <a:defRPr/>
            </a:lvl3pPr>
            <a:lvl4pPr indent="-298450" lvl="3" marL="1828800" rtl="0">
              <a:spcBef>
                <a:spcPts val="1600"/>
              </a:spcBef>
              <a:spcAft>
                <a:spcPts val="0"/>
              </a:spcAft>
              <a:buClr>
                <a:schemeClr val="dk1"/>
              </a:buClr>
              <a:buSzPts val="1100"/>
              <a:buFont typeface="Muli"/>
              <a:buAutoNum type="arabicPeriod"/>
              <a:defRPr/>
            </a:lvl4pPr>
            <a:lvl5pPr indent="-298450" lvl="4" marL="2286000" rtl="0">
              <a:spcBef>
                <a:spcPts val="1600"/>
              </a:spcBef>
              <a:spcAft>
                <a:spcPts val="0"/>
              </a:spcAft>
              <a:buClr>
                <a:schemeClr val="dk1"/>
              </a:buClr>
              <a:buSzPts val="1100"/>
              <a:buFont typeface="Muli"/>
              <a:buAutoNum type="alphaLcPeriod"/>
              <a:defRPr/>
            </a:lvl5pPr>
            <a:lvl6pPr indent="-298450" lvl="5" marL="2743200" rtl="0">
              <a:spcBef>
                <a:spcPts val="1600"/>
              </a:spcBef>
              <a:spcAft>
                <a:spcPts val="0"/>
              </a:spcAft>
              <a:buClr>
                <a:schemeClr val="dk1"/>
              </a:buClr>
              <a:buSzPts val="1100"/>
              <a:buFont typeface="Muli"/>
              <a:buAutoNum type="romanLcPeriod"/>
              <a:defRPr/>
            </a:lvl6pPr>
            <a:lvl7pPr indent="-298450" lvl="6" marL="3200400" rtl="0">
              <a:spcBef>
                <a:spcPts val="1600"/>
              </a:spcBef>
              <a:spcAft>
                <a:spcPts val="0"/>
              </a:spcAft>
              <a:buClr>
                <a:schemeClr val="dk1"/>
              </a:buClr>
              <a:buSzPts val="1100"/>
              <a:buFont typeface="Muli"/>
              <a:buAutoNum type="arabicPeriod"/>
              <a:defRPr/>
            </a:lvl7pPr>
            <a:lvl8pPr indent="-298450" lvl="7" marL="3657600" rtl="0">
              <a:spcBef>
                <a:spcPts val="1600"/>
              </a:spcBef>
              <a:spcAft>
                <a:spcPts val="0"/>
              </a:spcAft>
              <a:buClr>
                <a:schemeClr val="dk1"/>
              </a:buClr>
              <a:buSzPts val="1100"/>
              <a:buFont typeface="Muli"/>
              <a:buAutoNum type="alphaLcPeriod"/>
              <a:defRPr/>
            </a:lvl8pPr>
            <a:lvl9pPr indent="-298450" lvl="8" marL="4114800" rtl="0">
              <a:spcBef>
                <a:spcPts val="1600"/>
              </a:spcBef>
              <a:spcAft>
                <a:spcPts val="1600"/>
              </a:spcAft>
              <a:buClr>
                <a:schemeClr val="dk1"/>
              </a:buClr>
              <a:buSzPts val="1100"/>
              <a:buFont typeface="Muli"/>
              <a:buAutoNum type="romanLcPeriod"/>
              <a:defRPr/>
            </a:lvl9pPr>
          </a:lstStyle>
          <a:p/>
        </p:txBody>
      </p:sp>
      <p:sp>
        <p:nvSpPr>
          <p:cNvPr id="252" name="Google Shape;252;p24"/>
          <p:cNvSpPr txBox="1"/>
          <p:nvPr>
            <p:ph type="title"/>
          </p:nvPr>
        </p:nvSpPr>
        <p:spPr>
          <a:xfrm>
            <a:off x="713850" y="445025"/>
            <a:ext cx="6789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53" name="Google Shape;253;p24"/>
          <p:cNvGrpSpPr/>
          <p:nvPr/>
        </p:nvGrpSpPr>
        <p:grpSpPr>
          <a:xfrm>
            <a:off x="-3860422" y="0"/>
            <a:ext cx="13004386" cy="9096660"/>
            <a:chOff x="-3860422" y="0"/>
            <a:chExt cx="13004386" cy="9096660"/>
          </a:xfrm>
        </p:grpSpPr>
        <p:sp>
          <p:nvSpPr>
            <p:cNvPr id="254" name="Google Shape;254;p24"/>
            <p:cNvSpPr/>
            <p:nvPr/>
          </p:nvSpPr>
          <p:spPr>
            <a:xfrm rot="10800000">
              <a:off x="0" y="0"/>
              <a:ext cx="1860350" cy="1271575"/>
            </a:xfrm>
            <a:custGeom>
              <a:rect b="b" l="l" r="r" t="t"/>
              <a:pathLst>
                <a:path extrusionOk="0" h="50863" w="74414">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4"/>
            <p:cNvSpPr/>
            <p:nvPr/>
          </p:nvSpPr>
          <p:spPr>
            <a:xfrm>
              <a:off x="-25" y="4272475"/>
              <a:ext cx="9143989" cy="860614"/>
            </a:xfrm>
            <a:custGeom>
              <a:rect b="b" l="l" r="r" t="t"/>
              <a:pathLst>
                <a:path extrusionOk="0" h="11820" w="69963">
                  <a:moveTo>
                    <a:pt x="1" y="0"/>
                  </a:moveTo>
                  <a:lnTo>
                    <a:pt x="1" y="11820"/>
                  </a:lnTo>
                  <a:lnTo>
                    <a:pt x="69962" y="11820"/>
                  </a:lnTo>
                  <a:lnTo>
                    <a:pt x="69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4"/>
            <p:cNvSpPr/>
            <p:nvPr/>
          </p:nvSpPr>
          <p:spPr>
            <a:xfrm rot="3600617">
              <a:off x="-2990262" y="3471840"/>
              <a:ext cx="4754679" cy="4754939"/>
            </a:xfrm>
            <a:prstGeom prst="blockArc">
              <a:avLst>
                <a:gd fmla="val 10800000" name="adj1"/>
                <a:gd fmla="val 1513511" name="adj2"/>
                <a:gd fmla="val 19164" name="adj3"/>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7" name="Google Shape;257;p24"/>
          <p:cNvSpPr/>
          <p:nvPr/>
        </p:nvSpPr>
        <p:spPr>
          <a:xfrm>
            <a:off x="6056916" y="2983037"/>
            <a:ext cx="3160735" cy="2160406"/>
          </a:xfrm>
          <a:custGeom>
            <a:rect b="b" l="l" r="r" t="t"/>
            <a:pathLst>
              <a:path extrusionOk="0" h="50863" w="74414">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8" name="Google Shape;258;p24"/>
          <p:cNvGrpSpPr/>
          <p:nvPr/>
        </p:nvGrpSpPr>
        <p:grpSpPr>
          <a:xfrm>
            <a:off x="-3860422" y="0"/>
            <a:ext cx="13004386" cy="9096660"/>
            <a:chOff x="-3860422" y="0"/>
            <a:chExt cx="13004386" cy="9096660"/>
          </a:xfrm>
        </p:grpSpPr>
        <p:sp>
          <p:nvSpPr>
            <p:cNvPr id="259" name="Google Shape;259;p24"/>
            <p:cNvSpPr/>
            <p:nvPr/>
          </p:nvSpPr>
          <p:spPr>
            <a:xfrm rot="10800000">
              <a:off x="0" y="0"/>
              <a:ext cx="1860350" cy="1271575"/>
            </a:xfrm>
            <a:custGeom>
              <a:rect b="b" l="l" r="r" t="t"/>
              <a:pathLst>
                <a:path extrusionOk="0" h="50863" w="74414">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rgbClr val="FD9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4"/>
            <p:cNvSpPr/>
            <p:nvPr/>
          </p:nvSpPr>
          <p:spPr>
            <a:xfrm>
              <a:off x="-25" y="4272475"/>
              <a:ext cx="9143989" cy="860614"/>
            </a:xfrm>
            <a:custGeom>
              <a:rect b="b" l="l" r="r" t="t"/>
              <a:pathLst>
                <a:path extrusionOk="0" h="11820" w="69963">
                  <a:moveTo>
                    <a:pt x="1" y="0"/>
                  </a:moveTo>
                  <a:lnTo>
                    <a:pt x="1" y="11820"/>
                  </a:lnTo>
                  <a:lnTo>
                    <a:pt x="69962" y="11820"/>
                  </a:lnTo>
                  <a:lnTo>
                    <a:pt x="69962" y="0"/>
                  </a:lnTo>
                  <a:close/>
                </a:path>
              </a:pathLst>
            </a:custGeom>
            <a:solidFill>
              <a:srgbClr val="EBE6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4"/>
            <p:cNvSpPr/>
            <p:nvPr/>
          </p:nvSpPr>
          <p:spPr>
            <a:xfrm rot="3600617">
              <a:off x="-2990262" y="3471840"/>
              <a:ext cx="4754679" cy="4754939"/>
            </a:xfrm>
            <a:prstGeom prst="blockArc">
              <a:avLst>
                <a:gd fmla="val 10800000" name="adj1"/>
                <a:gd fmla="val 1513511" name="adj2"/>
                <a:gd fmla="val 19164" name="adj3"/>
              </a:avLst>
            </a:prstGeom>
            <a:solidFill>
              <a:srgbClr val="FFC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262" name="Shape 262"/>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
    <p:spTree>
      <p:nvGrpSpPr>
        <p:cNvPr id="263" name="Shape 263"/>
        <p:cNvGrpSpPr/>
        <p:nvPr/>
      </p:nvGrpSpPr>
      <p:grpSpPr>
        <a:xfrm>
          <a:off x="0" y="0"/>
          <a:ext cx="0" cy="0"/>
          <a:chOff x="0" y="0"/>
          <a:chExt cx="0" cy="0"/>
        </a:xfrm>
      </p:grpSpPr>
      <p:grpSp>
        <p:nvGrpSpPr>
          <p:cNvPr id="264" name="Google Shape;264;p26"/>
          <p:cNvGrpSpPr/>
          <p:nvPr/>
        </p:nvGrpSpPr>
        <p:grpSpPr>
          <a:xfrm>
            <a:off x="66" y="5"/>
            <a:ext cx="9143934" cy="5143438"/>
            <a:chOff x="66" y="5"/>
            <a:chExt cx="9143934" cy="5143438"/>
          </a:xfrm>
        </p:grpSpPr>
        <p:sp>
          <p:nvSpPr>
            <p:cNvPr id="265" name="Google Shape;265;p26"/>
            <p:cNvSpPr/>
            <p:nvPr/>
          </p:nvSpPr>
          <p:spPr>
            <a:xfrm rot="10800000">
              <a:off x="5279569" y="5"/>
              <a:ext cx="3864431" cy="3432044"/>
            </a:xfrm>
            <a:custGeom>
              <a:rect b="b" l="l" r="r" t="t"/>
              <a:pathLst>
                <a:path extrusionOk="0" h="12063" w="13583">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6"/>
            <p:cNvSpPr/>
            <p:nvPr/>
          </p:nvSpPr>
          <p:spPr>
            <a:xfrm flipH="1">
              <a:off x="66" y="2983037"/>
              <a:ext cx="3160735" cy="2160406"/>
            </a:xfrm>
            <a:custGeom>
              <a:rect b="b" l="l" r="r" t="t"/>
              <a:pathLst>
                <a:path extrusionOk="0" h="50863" w="74414">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7" name="Google Shape;267;p26"/>
            <p:cNvGrpSpPr/>
            <p:nvPr/>
          </p:nvGrpSpPr>
          <p:grpSpPr>
            <a:xfrm>
              <a:off x="524811" y="1775715"/>
              <a:ext cx="8441422" cy="1402732"/>
              <a:chOff x="524811" y="-71085"/>
              <a:chExt cx="8441422" cy="1402732"/>
            </a:xfrm>
          </p:grpSpPr>
          <p:sp>
            <p:nvSpPr>
              <p:cNvPr id="268" name="Google Shape;268;p26"/>
              <p:cNvSpPr/>
              <p:nvPr/>
            </p:nvSpPr>
            <p:spPr>
              <a:xfrm>
                <a:off x="524811" y="-71085"/>
                <a:ext cx="378089" cy="363569"/>
              </a:xfrm>
              <a:custGeom>
                <a:rect b="b" l="l" r="r" t="t"/>
                <a:pathLst>
                  <a:path extrusionOk="0" h="3230" w="3359">
                    <a:moveTo>
                      <a:pt x="3358" y="1"/>
                    </a:moveTo>
                    <a:lnTo>
                      <a:pt x="0" y="1212"/>
                    </a:lnTo>
                    <a:lnTo>
                      <a:pt x="1800" y="3229"/>
                    </a:lnTo>
                    <a:lnTo>
                      <a:pt x="33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6"/>
              <p:cNvSpPr/>
              <p:nvPr/>
            </p:nvSpPr>
            <p:spPr>
              <a:xfrm>
                <a:off x="8761045" y="1050474"/>
                <a:ext cx="205188" cy="140477"/>
              </a:xfrm>
              <a:custGeom>
                <a:rect b="b" l="l" r="r" t="t"/>
                <a:pathLst>
                  <a:path extrusionOk="0" h="1906" w="2784">
                    <a:moveTo>
                      <a:pt x="1392" y="1"/>
                    </a:moveTo>
                    <a:lnTo>
                      <a:pt x="0" y="1906"/>
                    </a:lnTo>
                    <a:lnTo>
                      <a:pt x="2784" y="1906"/>
                    </a:lnTo>
                    <a:lnTo>
                      <a:pt x="13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6"/>
              <p:cNvSpPr/>
              <p:nvPr/>
            </p:nvSpPr>
            <p:spPr>
              <a:xfrm>
                <a:off x="8761045" y="1190876"/>
                <a:ext cx="205188" cy="140772"/>
              </a:xfrm>
              <a:custGeom>
                <a:rect b="b" l="l" r="r" t="t"/>
                <a:pathLst>
                  <a:path extrusionOk="0" h="1910" w="2784">
                    <a:moveTo>
                      <a:pt x="1392" y="1"/>
                    </a:moveTo>
                    <a:lnTo>
                      <a:pt x="0" y="1909"/>
                    </a:lnTo>
                    <a:lnTo>
                      <a:pt x="2784" y="1909"/>
                    </a:lnTo>
                    <a:lnTo>
                      <a:pt x="13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1" name="Google Shape;271;p26"/>
            <p:cNvSpPr/>
            <p:nvPr/>
          </p:nvSpPr>
          <p:spPr>
            <a:xfrm rot="10800000">
              <a:off x="6158934" y="2837359"/>
              <a:ext cx="2978896" cy="2295737"/>
            </a:xfrm>
            <a:custGeom>
              <a:rect b="b" l="l" r="r" t="t"/>
              <a:pathLst>
                <a:path extrusionOk="0" h="39005" w="50612">
                  <a:moveTo>
                    <a:pt x="0" y="1"/>
                  </a:moveTo>
                  <a:lnTo>
                    <a:pt x="0" y="38373"/>
                  </a:lnTo>
                  <a:cubicBezTo>
                    <a:pt x="2481" y="38795"/>
                    <a:pt x="4983" y="39004"/>
                    <a:pt x="7479" y="39004"/>
                  </a:cubicBezTo>
                  <a:cubicBezTo>
                    <a:pt x="18546" y="39004"/>
                    <a:pt x="29478" y="34879"/>
                    <a:pt x="37820" y="26821"/>
                  </a:cubicBezTo>
                  <a:cubicBezTo>
                    <a:pt x="46532" y="18405"/>
                    <a:pt x="50612" y="7535"/>
                    <a:pt x="4843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2">
    <p:spTree>
      <p:nvGrpSpPr>
        <p:cNvPr id="272" name="Shape 272"/>
        <p:cNvGrpSpPr/>
        <p:nvPr/>
      </p:nvGrpSpPr>
      <p:grpSpPr>
        <a:xfrm>
          <a:off x="0" y="0"/>
          <a:ext cx="0" cy="0"/>
          <a:chOff x="0" y="0"/>
          <a:chExt cx="0" cy="0"/>
        </a:xfrm>
      </p:grpSpPr>
      <p:grpSp>
        <p:nvGrpSpPr>
          <p:cNvPr id="273" name="Google Shape;273;p27"/>
          <p:cNvGrpSpPr/>
          <p:nvPr/>
        </p:nvGrpSpPr>
        <p:grpSpPr>
          <a:xfrm>
            <a:off x="-570751" y="0"/>
            <a:ext cx="9714795" cy="5144278"/>
            <a:chOff x="-570751" y="0"/>
            <a:chExt cx="9714795" cy="5144278"/>
          </a:xfrm>
        </p:grpSpPr>
        <p:sp>
          <p:nvSpPr>
            <p:cNvPr id="274" name="Google Shape;274;p27"/>
            <p:cNvSpPr/>
            <p:nvPr/>
          </p:nvSpPr>
          <p:spPr>
            <a:xfrm>
              <a:off x="-570751" y="1686273"/>
              <a:ext cx="4313833" cy="3458005"/>
            </a:xfrm>
            <a:custGeom>
              <a:rect b="b" l="l" r="r" t="t"/>
              <a:pathLst>
                <a:path extrusionOk="0" h="50539" w="63047">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7"/>
            <p:cNvSpPr/>
            <p:nvPr/>
          </p:nvSpPr>
          <p:spPr>
            <a:xfrm>
              <a:off x="4000900" y="0"/>
              <a:ext cx="5143144" cy="4851176"/>
            </a:xfrm>
            <a:custGeom>
              <a:rect b="b" l="l" r="r" t="t"/>
              <a:pathLst>
                <a:path extrusionOk="0" h="36986" w="39212">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7"/>
            <p:cNvSpPr/>
            <p:nvPr/>
          </p:nvSpPr>
          <p:spPr>
            <a:xfrm>
              <a:off x="4655007" y="0"/>
              <a:ext cx="4130762" cy="644602"/>
            </a:xfrm>
            <a:custGeom>
              <a:rect b="b" l="l" r="r" t="t"/>
              <a:pathLst>
                <a:path extrusionOk="0" h="2888" w="18507">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7" name="Google Shape;277;p27"/>
            <p:cNvGrpSpPr/>
            <p:nvPr/>
          </p:nvGrpSpPr>
          <p:grpSpPr>
            <a:xfrm>
              <a:off x="246061" y="1412165"/>
              <a:ext cx="8720172" cy="1766282"/>
              <a:chOff x="246061" y="-434635"/>
              <a:chExt cx="8720172" cy="1766282"/>
            </a:xfrm>
          </p:grpSpPr>
          <p:sp>
            <p:nvSpPr>
              <p:cNvPr id="278" name="Google Shape;278;p27"/>
              <p:cNvSpPr/>
              <p:nvPr/>
            </p:nvSpPr>
            <p:spPr>
              <a:xfrm>
                <a:off x="246061" y="-434635"/>
                <a:ext cx="378089" cy="363569"/>
              </a:xfrm>
              <a:custGeom>
                <a:rect b="b" l="l" r="r" t="t"/>
                <a:pathLst>
                  <a:path extrusionOk="0" h="3230" w="3359">
                    <a:moveTo>
                      <a:pt x="3358" y="1"/>
                    </a:moveTo>
                    <a:lnTo>
                      <a:pt x="0" y="1212"/>
                    </a:lnTo>
                    <a:lnTo>
                      <a:pt x="1800" y="3229"/>
                    </a:lnTo>
                    <a:lnTo>
                      <a:pt x="335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7"/>
              <p:cNvSpPr/>
              <p:nvPr/>
            </p:nvSpPr>
            <p:spPr>
              <a:xfrm>
                <a:off x="8761045" y="1050474"/>
                <a:ext cx="205188" cy="140477"/>
              </a:xfrm>
              <a:custGeom>
                <a:rect b="b" l="l" r="r" t="t"/>
                <a:pathLst>
                  <a:path extrusionOk="0" h="1906" w="2784">
                    <a:moveTo>
                      <a:pt x="1392" y="1"/>
                    </a:moveTo>
                    <a:lnTo>
                      <a:pt x="0" y="1906"/>
                    </a:lnTo>
                    <a:lnTo>
                      <a:pt x="2784" y="1906"/>
                    </a:lnTo>
                    <a:lnTo>
                      <a:pt x="13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7"/>
              <p:cNvSpPr/>
              <p:nvPr/>
            </p:nvSpPr>
            <p:spPr>
              <a:xfrm>
                <a:off x="8761045" y="1190876"/>
                <a:ext cx="205188" cy="140772"/>
              </a:xfrm>
              <a:custGeom>
                <a:rect b="b" l="l" r="r" t="t"/>
                <a:pathLst>
                  <a:path extrusionOk="0" h="1910" w="2784">
                    <a:moveTo>
                      <a:pt x="1392" y="1"/>
                    </a:moveTo>
                    <a:lnTo>
                      <a:pt x="0" y="1909"/>
                    </a:lnTo>
                    <a:lnTo>
                      <a:pt x="2784" y="1909"/>
                    </a:lnTo>
                    <a:lnTo>
                      <a:pt x="13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BLANK_1_3">
    <p:spTree>
      <p:nvGrpSpPr>
        <p:cNvPr id="281" name="Shape 281"/>
        <p:cNvGrpSpPr/>
        <p:nvPr/>
      </p:nvGrpSpPr>
      <p:grpSpPr>
        <a:xfrm>
          <a:off x="0" y="0"/>
          <a:ext cx="0" cy="0"/>
          <a:chOff x="0" y="0"/>
          <a:chExt cx="0" cy="0"/>
        </a:xfrm>
      </p:grpSpPr>
      <p:grpSp>
        <p:nvGrpSpPr>
          <p:cNvPr id="282" name="Google Shape;282;p28"/>
          <p:cNvGrpSpPr/>
          <p:nvPr/>
        </p:nvGrpSpPr>
        <p:grpSpPr>
          <a:xfrm flipH="1" rot="10800000">
            <a:off x="-30" y="192978"/>
            <a:ext cx="9186530" cy="5028462"/>
            <a:chOff x="-74390" y="-43"/>
            <a:chExt cx="9186530" cy="5028462"/>
          </a:xfrm>
        </p:grpSpPr>
        <p:sp>
          <p:nvSpPr>
            <p:cNvPr id="283" name="Google Shape;283;p28"/>
            <p:cNvSpPr/>
            <p:nvPr/>
          </p:nvSpPr>
          <p:spPr>
            <a:xfrm rot="10800000">
              <a:off x="-74390" y="-31"/>
              <a:ext cx="9026004" cy="3606773"/>
            </a:xfrm>
            <a:custGeom>
              <a:rect b="b" l="l" r="r" t="t"/>
              <a:pathLst>
                <a:path extrusionOk="0" h="15506" w="38804">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8"/>
            <p:cNvSpPr/>
            <p:nvPr/>
          </p:nvSpPr>
          <p:spPr>
            <a:xfrm rot="10800000">
              <a:off x="6602782" y="-43"/>
              <a:ext cx="2509357" cy="2228579"/>
            </a:xfrm>
            <a:custGeom>
              <a:rect b="b" l="l" r="r" t="t"/>
              <a:pathLst>
                <a:path extrusionOk="0" h="12063" w="13583">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8"/>
            <p:cNvSpPr/>
            <p:nvPr/>
          </p:nvSpPr>
          <p:spPr>
            <a:xfrm rot="10800000">
              <a:off x="5075688" y="4678722"/>
              <a:ext cx="416321" cy="349697"/>
            </a:xfrm>
            <a:custGeom>
              <a:rect b="b" l="l" r="r" t="t"/>
              <a:pathLst>
                <a:path extrusionOk="0" h="3501" w="4168">
                  <a:moveTo>
                    <a:pt x="0" y="0"/>
                  </a:moveTo>
                  <a:lnTo>
                    <a:pt x="2379" y="3501"/>
                  </a:lnTo>
                  <a:lnTo>
                    <a:pt x="4168" y="837"/>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8"/>
            <p:cNvSpPr/>
            <p:nvPr/>
          </p:nvSpPr>
          <p:spPr>
            <a:xfrm rot="10800000">
              <a:off x="7731131" y="1176835"/>
              <a:ext cx="279478" cy="257703"/>
            </a:xfrm>
            <a:custGeom>
              <a:rect b="b" l="l" r="r" t="t"/>
              <a:pathLst>
                <a:path extrusionOk="0" h="2580" w="2798">
                  <a:moveTo>
                    <a:pt x="1402" y="0"/>
                  </a:moveTo>
                  <a:lnTo>
                    <a:pt x="1" y="2579"/>
                  </a:lnTo>
                  <a:lnTo>
                    <a:pt x="2797" y="1722"/>
                  </a:lnTo>
                  <a:lnTo>
                    <a:pt x="140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grpSp>
        <p:nvGrpSpPr>
          <p:cNvPr id="35" name="Google Shape;35;p4"/>
          <p:cNvGrpSpPr/>
          <p:nvPr/>
        </p:nvGrpSpPr>
        <p:grpSpPr>
          <a:xfrm>
            <a:off x="-1" y="0"/>
            <a:ext cx="9144046" cy="5188037"/>
            <a:chOff x="-1" y="0"/>
            <a:chExt cx="9144046" cy="5188037"/>
          </a:xfrm>
        </p:grpSpPr>
        <p:sp>
          <p:nvSpPr>
            <p:cNvPr id="36" name="Google Shape;36;p4"/>
            <p:cNvSpPr/>
            <p:nvPr/>
          </p:nvSpPr>
          <p:spPr>
            <a:xfrm>
              <a:off x="4000900" y="0"/>
              <a:ext cx="5143144" cy="4851176"/>
            </a:xfrm>
            <a:custGeom>
              <a:rect b="b" l="l" r="r" t="t"/>
              <a:pathLst>
                <a:path extrusionOk="0" h="36986" w="39212">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4"/>
            <p:cNvGrpSpPr/>
            <p:nvPr/>
          </p:nvGrpSpPr>
          <p:grpSpPr>
            <a:xfrm>
              <a:off x="7961666" y="3864230"/>
              <a:ext cx="337407" cy="924597"/>
              <a:chOff x="8514266" y="1265155"/>
              <a:chExt cx="337407" cy="924597"/>
            </a:xfrm>
          </p:grpSpPr>
          <p:sp>
            <p:nvSpPr>
              <p:cNvPr id="38" name="Google Shape;38;p4"/>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8514266" y="1727393"/>
                <a:ext cx="337407" cy="230998"/>
              </a:xfrm>
              <a:custGeom>
                <a:rect b="b" l="l" r="r" t="t"/>
                <a:pathLst>
                  <a:path extrusionOk="0" h="1906" w="2784">
                    <a:moveTo>
                      <a:pt x="1392" y="1"/>
                    </a:moveTo>
                    <a:lnTo>
                      <a:pt x="0" y="1906"/>
                    </a:lnTo>
                    <a:lnTo>
                      <a:pt x="2784" y="1906"/>
                    </a:lnTo>
                    <a:lnTo>
                      <a:pt x="1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8514266" y="1958270"/>
                <a:ext cx="337407" cy="231482"/>
              </a:xfrm>
              <a:custGeom>
                <a:rect b="b" l="l" r="r" t="t"/>
                <a:pathLst>
                  <a:path extrusionOk="0" h="1910" w="2784">
                    <a:moveTo>
                      <a:pt x="1392" y="1"/>
                    </a:moveTo>
                    <a:lnTo>
                      <a:pt x="0" y="1909"/>
                    </a:lnTo>
                    <a:lnTo>
                      <a:pt x="2784" y="1909"/>
                    </a:lnTo>
                    <a:lnTo>
                      <a:pt x="1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 name="Google Shape;42;p4"/>
            <p:cNvSpPr/>
            <p:nvPr/>
          </p:nvSpPr>
          <p:spPr>
            <a:xfrm>
              <a:off x="6542786" y="0"/>
              <a:ext cx="2242956" cy="350011"/>
            </a:xfrm>
            <a:custGeom>
              <a:rect b="b" l="l" r="r" t="t"/>
              <a:pathLst>
                <a:path extrusionOk="0" h="2888" w="18507">
                  <a:moveTo>
                    <a:pt x="1" y="1"/>
                  </a:moveTo>
                  <a:cubicBezTo>
                    <a:pt x="437" y="831"/>
                    <a:pt x="1083" y="1549"/>
                    <a:pt x="1872" y="2053"/>
                  </a:cubicBezTo>
                  <a:cubicBezTo>
                    <a:pt x="2736" y="2601"/>
                    <a:pt x="3760" y="2887"/>
                    <a:pt x="4782" y="2887"/>
                  </a:cubicBezTo>
                  <a:cubicBezTo>
                    <a:pt x="5270" y="2887"/>
                    <a:pt x="5757" y="2822"/>
                    <a:pt x="6227" y="2689"/>
                  </a:cubicBezTo>
                  <a:cubicBezTo>
                    <a:pt x="7227" y="2403"/>
                    <a:pt x="8146" y="1832"/>
                    <a:pt x="9177" y="1682"/>
                  </a:cubicBezTo>
                  <a:cubicBezTo>
                    <a:pt x="9376" y="1653"/>
                    <a:pt x="9575" y="1640"/>
                    <a:pt x="9773" y="1640"/>
                  </a:cubicBezTo>
                  <a:cubicBezTo>
                    <a:pt x="11106" y="1640"/>
                    <a:pt x="12423" y="2218"/>
                    <a:pt x="13773" y="2298"/>
                  </a:cubicBezTo>
                  <a:cubicBezTo>
                    <a:pt x="13869" y="2304"/>
                    <a:pt x="13964" y="2306"/>
                    <a:pt x="14059" y="2306"/>
                  </a:cubicBezTo>
                  <a:cubicBezTo>
                    <a:pt x="15793" y="2306"/>
                    <a:pt x="17467" y="1382"/>
                    <a:pt x="185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p:nvPr/>
          </p:nvSpPr>
          <p:spPr>
            <a:xfrm flipH="1" rot="10800000">
              <a:off x="-1" y="3823238"/>
              <a:ext cx="3777462" cy="1364799"/>
            </a:xfrm>
            <a:custGeom>
              <a:rect b="b" l="l" r="r" t="t"/>
              <a:pathLst>
                <a:path extrusionOk="0" h="22371" w="61918">
                  <a:moveTo>
                    <a:pt x="1" y="0"/>
                  </a:moveTo>
                  <a:lnTo>
                    <a:pt x="1" y="19582"/>
                  </a:lnTo>
                  <a:cubicBezTo>
                    <a:pt x="2348" y="19298"/>
                    <a:pt x="4561" y="19170"/>
                    <a:pt x="6829" y="19170"/>
                  </a:cubicBezTo>
                  <a:cubicBezTo>
                    <a:pt x="14097" y="19170"/>
                    <a:pt x="21932" y="20484"/>
                    <a:pt x="36559" y="22179"/>
                  </a:cubicBezTo>
                  <a:cubicBezTo>
                    <a:pt x="37673" y="22308"/>
                    <a:pt x="38754" y="22370"/>
                    <a:pt x="39802" y="22370"/>
                  </a:cubicBezTo>
                  <a:cubicBezTo>
                    <a:pt x="52890" y="22370"/>
                    <a:pt x="60749" y="12589"/>
                    <a:pt x="619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 name="Google Shape;44;p4"/>
          <p:cNvSpPr txBox="1"/>
          <p:nvPr>
            <p:ph type="title"/>
          </p:nvPr>
        </p:nvSpPr>
        <p:spPr>
          <a:xfrm>
            <a:off x="713850" y="445025"/>
            <a:ext cx="67893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5" name="Google Shape;45;p4"/>
          <p:cNvSpPr txBox="1"/>
          <p:nvPr>
            <p:ph idx="1" type="subTitle"/>
          </p:nvPr>
        </p:nvSpPr>
        <p:spPr>
          <a:xfrm>
            <a:off x="5361600" y="1605900"/>
            <a:ext cx="3068400" cy="1931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600">
                <a:latin typeface="Lato"/>
                <a:ea typeface="Lato"/>
                <a:cs typeface="Lato"/>
                <a:sym typeface="La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6" name="Shape 46"/>
        <p:cNvGrpSpPr/>
        <p:nvPr/>
      </p:nvGrpSpPr>
      <p:grpSpPr>
        <a:xfrm>
          <a:off x="0" y="0"/>
          <a:ext cx="0" cy="0"/>
          <a:chOff x="0" y="0"/>
          <a:chExt cx="0" cy="0"/>
        </a:xfrm>
      </p:grpSpPr>
      <p:grpSp>
        <p:nvGrpSpPr>
          <p:cNvPr id="47" name="Google Shape;47;p5"/>
          <p:cNvGrpSpPr/>
          <p:nvPr/>
        </p:nvGrpSpPr>
        <p:grpSpPr>
          <a:xfrm>
            <a:off x="0" y="-2"/>
            <a:ext cx="11885298" cy="5214361"/>
            <a:chOff x="0" y="-2"/>
            <a:chExt cx="11885298" cy="5214361"/>
          </a:xfrm>
        </p:grpSpPr>
        <p:sp>
          <p:nvSpPr>
            <p:cNvPr id="48" name="Google Shape;48;p5"/>
            <p:cNvSpPr/>
            <p:nvPr/>
          </p:nvSpPr>
          <p:spPr>
            <a:xfrm rot="10800000">
              <a:off x="7353624" y="-2"/>
              <a:ext cx="2290182" cy="1835829"/>
            </a:xfrm>
            <a:custGeom>
              <a:rect b="b" l="l" r="r" t="t"/>
              <a:pathLst>
                <a:path extrusionOk="0" h="50539" w="63047">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flipH="1">
              <a:off x="5821300" y="2791197"/>
              <a:ext cx="6063998" cy="2423161"/>
            </a:xfrm>
            <a:custGeom>
              <a:rect b="b" l="l" r="r" t="t"/>
              <a:pathLst>
                <a:path extrusionOk="0" h="15506" w="38804">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flipH="1">
              <a:off x="0" y="3871925"/>
              <a:ext cx="1860350" cy="1271575"/>
            </a:xfrm>
            <a:custGeom>
              <a:rect b="b" l="l" r="r" t="t"/>
              <a:pathLst>
                <a:path extrusionOk="0" h="50863" w="74414">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524811" y="1775715"/>
              <a:ext cx="378089" cy="363569"/>
            </a:xfrm>
            <a:custGeom>
              <a:rect b="b" l="l" r="r" t="t"/>
              <a:pathLst>
                <a:path extrusionOk="0" h="3230" w="3359">
                  <a:moveTo>
                    <a:pt x="3358" y="1"/>
                  </a:moveTo>
                  <a:lnTo>
                    <a:pt x="0" y="1212"/>
                  </a:lnTo>
                  <a:lnTo>
                    <a:pt x="1800" y="3229"/>
                  </a:lnTo>
                  <a:lnTo>
                    <a:pt x="33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713850" y="445025"/>
            <a:ext cx="7887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3" name="Google Shape;53;p5"/>
          <p:cNvSpPr txBox="1"/>
          <p:nvPr>
            <p:ph idx="2" type="title"/>
          </p:nvPr>
        </p:nvSpPr>
        <p:spPr>
          <a:xfrm>
            <a:off x="1290588" y="2694550"/>
            <a:ext cx="2909700" cy="787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54" name="Google Shape;54;p5"/>
          <p:cNvSpPr txBox="1"/>
          <p:nvPr>
            <p:ph idx="1" type="subTitle"/>
          </p:nvPr>
        </p:nvSpPr>
        <p:spPr>
          <a:xfrm>
            <a:off x="1290588" y="3481750"/>
            <a:ext cx="2909700" cy="78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5" name="Google Shape;55;p5"/>
          <p:cNvSpPr txBox="1"/>
          <p:nvPr>
            <p:ph idx="3" type="title"/>
          </p:nvPr>
        </p:nvSpPr>
        <p:spPr>
          <a:xfrm>
            <a:off x="4943697" y="2694550"/>
            <a:ext cx="2909700" cy="787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56" name="Google Shape;56;p5"/>
          <p:cNvSpPr txBox="1"/>
          <p:nvPr>
            <p:ph idx="4" type="subTitle"/>
          </p:nvPr>
        </p:nvSpPr>
        <p:spPr>
          <a:xfrm>
            <a:off x="4943697" y="3481750"/>
            <a:ext cx="2909700" cy="78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grpSp>
        <p:nvGrpSpPr>
          <p:cNvPr id="58" name="Google Shape;58;p6"/>
          <p:cNvGrpSpPr/>
          <p:nvPr/>
        </p:nvGrpSpPr>
        <p:grpSpPr>
          <a:xfrm>
            <a:off x="0" y="0"/>
            <a:ext cx="2890022" cy="2725961"/>
            <a:chOff x="0" y="0"/>
            <a:chExt cx="2890022" cy="2725961"/>
          </a:xfrm>
        </p:grpSpPr>
        <p:sp>
          <p:nvSpPr>
            <p:cNvPr id="59" name="Google Shape;59;p6"/>
            <p:cNvSpPr/>
            <p:nvPr/>
          </p:nvSpPr>
          <p:spPr>
            <a:xfrm flipH="1">
              <a:off x="0" y="0"/>
              <a:ext cx="2890022" cy="2725961"/>
            </a:xfrm>
            <a:custGeom>
              <a:rect b="b" l="l" r="r" t="t"/>
              <a:pathLst>
                <a:path extrusionOk="0" h="36986" w="39212">
                  <a:moveTo>
                    <a:pt x="6787" y="1"/>
                  </a:moveTo>
                  <a:cubicBezTo>
                    <a:pt x="6305" y="2741"/>
                    <a:pt x="6839" y="5663"/>
                    <a:pt x="8309" y="8028"/>
                  </a:cubicBezTo>
                  <a:cubicBezTo>
                    <a:pt x="9017" y="9164"/>
                    <a:pt x="9935" y="10198"/>
                    <a:pt x="10350" y="11474"/>
                  </a:cubicBezTo>
                  <a:cubicBezTo>
                    <a:pt x="11278" y="14342"/>
                    <a:pt x="9370" y="17353"/>
                    <a:pt x="7196" y="19439"/>
                  </a:cubicBezTo>
                  <a:cubicBezTo>
                    <a:pt x="5019" y="21525"/>
                    <a:pt x="2385" y="23348"/>
                    <a:pt x="1235" y="26135"/>
                  </a:cubicBezTo>
                  <a:cubicBezTo>
                    <a:pt x="0" y="29132"/>
                    <a:pt x="933" y="32881"/>
                    <a:pt x="3430" y="34946"/>
                  </a:cubicBezTo>
                  <a:cubicBezTo>
                    <a:pt x="5159" y="36380"/>
                    <a:pt x="7464" y="36986"/>
                    <a:pt x="9714" y="36986"/>
                  </a:cubicBezTo>
                  <a:cubicBezTo>
                    <a:pt x="9771" y="36986"/>
                    <a:pt x="9827" y="36985"/>
                    <a:pt x="9884" y="36984"/>
                  </a:cubicBezTo>
                  <a:cubicBezTo>
                    <a:pt x="12187" y="36950"/>
                    <a:pt x="14439" y="36342"/>
                    <a:pt x="16627" y="35610"/>
                  </a:cubicBezTo>
                  <a:cubicBezTo>
                    <a:pt x="24844" y="32875"/>
                    <a:pt x="32397" y="28469"/>
                    <a:pt x="39212" y="23086"/>
                  </a:cubicBezTo>
                  <a:lnTo>
                    <a:pt x="3921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6"/>
            <p:cNvSpPr/>
            <p:nvPr/>
          </p:nvSpPr>
          <p:spPr>
            <a:xfrm rot="-5400000">
              <a:off x="343011" y="1879465"/>
              <a:ext cx="378089" cy="363569"/>
            </a:xfrm>
            <a:custGeom>
              <a:rect b="b" l="l" r="r" t="t"/>
              <a:pathLst>
                <a:path extrusionOk="0" h="3230" w="3359">
                  <a:moveTo>
                    <a:pt x="3358" y="1"/>
                  </a:moveTo>
                  <a:lnTo>
                    <a:pt x="0" y="1212"/>
                  </a:lnTo>
                  <a:lnTo>
                    <a:pt x="1800" y="3229"/>
                  </a:lnTo>
                  <a:lnTo>
                    <a:pt x="33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6"/>
          <p:cNvSpPr txBox="1"/>
          <p:nvPr>
            <p:ph type="title"/>
          </p:nvPr>
        </p:nvSpPr>
        <p:spPr>
          <a:xfrm>
            <a:off x="713850" y="445025"/>
            <a:ext cx="6789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sp>
        <p:nvSpPr>
          <p:cNvPr id="63" name="Google Shape;63;p7"/>
          <p:cNvSpPr txBox="1"/>
          <p:nvPr>
            <p:ph idx="1" type="body"/>
          </p:nvPr>
        </p:nvSpPr>
        <p:spPr>
          <a:xfrm>
            <a:off x="713850" y="1361550"/>
            <a:ext cx="7716000" cy="312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64" name="Google Shape;64;p7"/>
          <p:cNvSpPr txBox="1"/>
          <p:nvPr>
            <p:ph type="title"/>
          </p:nvPr>
        </p:nvSpPr>
        <p:spPr>
          <a:xfrm>
            <a:off x="713850" y="445025"/>
            <a:ext cx="6789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5" name="Shape 65"/>
        <p:cNvGrpSpPr/>
        <p:nvPr/>
      </p:nvGrpSpPr>
      <p:grpSpPr>
        <a:xfrm>
          <a:off x="0" y="0"/>
          <a:ext cx="0" cy="0"/>
          <a:chOff x="0" y="0"/>
          <a:chExt cx="0" cy="0"/>
        </a:xfrm>
      </p:grpSpPr>
      <p:sp>
        <p:nvSpPr>
          <p:cNvPr id="66" name="Google Shape;66;p8"/>
          <p:cNvSpPr txBox="1"/>
          <p:nvPr>
            <p:ph type="title"/>
          </p:nvPr>
        </p:nvSpPr>
        <p:spPr>
          <a:xfrm>
            <a:off x="2642850" y="1486950"/>
            <a:ext cx="3858300" cy="21696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7" name="Shape 67"/>
        <p:cNvGrpSpPr/>
        <p:nvPr/>
      </p:nvGrpSpPr>
      <p:grpSpPr>
        <a:xfrm>
          <a:off x="0" y="0"/>
          <a:ext cx="0" cy="0"/>
          <a:chOff x="0" y="0"/>
          <a:chExt cx="0" cy="0"/>
        </a:xfrm>
      </p:grpSpPr>
      <p:grpSp>
        <p:nvGrpSpPr>
          <p:cNvPr id="68" name="Google Shape;68;p9"/>
          <p:cNvGrpSpPr/>
          <p:nvPr/>
        </p:nvGrpSpPr>
        <p:grpSpPr>
          <a:xfrm>
            <a:off x="-2884700" y="-2"/>
            <a:ext cx="15074723" cy="5171852"/>
            <a:chOff x="-2884700" y="-2"/>
            <a:chExt cx="15074723" cy="5171852"/>
          </a:xfrm>
        </p:grpSpPr>
        <p:sp>
          <p:nvSpPr>
            <p:cNvPr id="69" name="Google Shape;69;p9"/>
            <p:cNvSpPr/>
            <p:nvPr/>
          </p:nvSpPr>
          <p:spPr>
            <a:xfrm>
              <a:off x="-980225" y="186175"/>
              <a:ext cx="4499400" cy="4499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 name="Google Shape;70;p9"/>
            <p:cNvGrpSpPr/>
            <p:nvPr/>
          </p:nvGrpSpPr>
          <p:grpSpPr>
            <a:xfrm>
              <a:off x="-2884700" y="-2"/>
              <a:ext cx="15074723" cy="5171852"/>
              <a:chOff x="-2884700" y="-2"/>
              <a:chExt cx="15074723" cy="5171852"/>
            </a:xfrm>
          </p:grpSpPr>
          <p:sp>
            <p:nvSpPr>
              <p:cNvPr id="71" name="Google Shape;71;p9"/>
              <p:cNvSpPr/>
              <p:nvPr/>
            </p:nvSpPr>
            <p:spPr>
              <a:xfrm>
                <a:off x="6126025" y="2748689"/>
                <a:ext cx="6063998" cy="2423161"/>
              </a:xfrm>
              <a:custGeom>
                <a:rect b="b" l="l" r="r" t="t"/>
                <a:pathLst>
                  <a:path extrusionOk="0" h="15506" w="38804">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9"/>
              <p:cNvSpPr/>
              <p:nvPr/>
            </p:nvSpPr>
            <p:spPr>
              <a:xfrm rot="10800000">
                <a:off x="7503141" y="-2"/>
                <a:ext cx="2290182" cy="1835829"/>
              </a:xfrm>
              <a:custGeom>
                <a:rect b="b" l="l" r="r" t="t"/>
                <a:pathLst>
                  <a:path extrusionOk="0" h="50539" w="63047">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9"/>
              <p:cNvSpPr/>
              <p:nvPr/>
            </p:nvSpPr>
            <p:spPr>
              <a:xfrm flipH="1">
                <a:off x="-2884700" y="2748689"/>
                <a:ext cx="6063998" cy="2423161"/>
              </a:xfrm>
              <a:custGeom>
                <a:rect b="b" l="l" r="r" t="t"/>
                <a:pathLst>
                  <a:path extrusionOk="0" h="15506" w="38804">
                    <a:moveTo>
                      <a:pt x="18372" y="1"/>
                    </a:moveTo>
                    <a:cubicBezTo>
                      <a:pt x="15851" y="1"/>
                      <a:pt x="13315" y="1007"/>
                      <a:pt x="11592" y="2856"/>
                    </a:cubicBezTo>
                    <a:cubicBezTo>
                      <a:pt x="10378" y="4162"/>
                      <a:pt x="9486" y="5874"/>
                      <a:pt x="7880" y="6653"/>
                    </a:cubicBezTo>
                    <a:cubicBezTo>
                      <a:pt x="6924" y="7115"/>
                      <a:pt x="5829" y="7184"/>
                      <a:pt x="4811" y="7500"/>
                    </a:cubicBezTo>
                    <a:cubicBezTo>
                      <a:pt x="3205" y="8000"/>
                      <a:pt x="1810" y="9143"/>
                      <a:pt x="1008" y="10620"/>
                    </a:cubicBezTo>
                    <a:cubicBezTo>
                      <a:pt x="204" y="12096"/>
                      <a:pt x="0" y="13889"/>
                      <a:pt x="457" y="15505"/>
                    </a:cubicBezTo>
                    <a:lnTo>
                      <a:pt x="37742" y="15244"/>
                    </a:lnTo>
                    <a:cubicBezTo>
                      <a:pt x="37753" y="15310"/>
                      <a:pt x="37792" y="15337"/>
                      <a:pt x="37844" y="15337"/>
                    </a:cubicBezTo>
                    <a:cubicBezTo>
                      <a:pt x="37956" y="15337"/>
                      <a:pt x="38124" y="15208"/>
                      <a:pt x="38171" y="15070"/>
                    </a:cubicBezTo>
                    <a:cubicBezTo>
                      <a:pt x="38804" y="13270"/>
                      <a:pt x="38259" y="11229"/>
                      <a:pt x="37238" y="9619"/>
                    </a:cubicBezTo>
                    <a:cubicBezTo>
                      <a:pt x="36589" y="8595"/>
                      <a:pt x="35707" y="7663"/>
                      <a:pt x="34575" y="7228"/>
                    </a:cubicBezTo>
                    <a:cubicBezTo>
                      <a:pt x="33829" y="6942"/>
                      <a:pt x="33017" y="6887"/>
                      <a:pt x="32227" y="6744"/>
                    </a:cubicBezTo>
                    <a:cubicBezTo>
                      <a:pt x="31046" y="6534"/>
                      <a:pt x="29900" y="6125"/>
                      <a:pt x="28852" y="5540"/>
                    </a:cubicBezTo>
                    <a:cubicBezTo>
                      <a:pt x="26453" y="4203"/>
                      <a:pt x="24613" y="1978"/>
                      <a:pt x="22125" y="815"/>
                    </a:cubicBezTo>
                    <a:cubicBezTo>
                      <a:pt x="20952" y="265"/>
                      <a:pt x="19664" y="1"/>
                      <a:pt x="183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9"/>
              <p:cNvSpPr/>
              <p:nvPr/>
            </p:nvSpPr>
            <p:spPr>
              <a:xfrm flipH="1" rot="10800000">
                <a:off x="-488001" y="-2"/>
                <a:ext cx="2290182" cy="1835829"/>
              </a:xfrm>
              <a:custGeom>
                <a:rect b="b" l="l" r="r" t="t"/>
                <a:pathLst>
                  <a:path extrusionOk="0" h="50539" w="63047">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9"/>
            <p:cNvSpPr/>
            <p:nvPr/>
          </p:nvSpPr>
          <p:spPr>
            <a:xfrm rot="5470684">
              <a:off x="7513653" y="180465"/>
              <a:ext cx="209940" cy="225978"/>
            </a:xfrm>
            <a:custGeom>
              <a:rect b="b" l="l" r="r" t="t"/>
              <a:pathLst>
                <a:path extrusionOk="0" h="3230" w="3359">
                  <a:moveTo>
                    <a:pt x="3358" y="1"/>
                  </a:moveTo>
                  <a:lnTo>
                    <a:pt x="0" y="1212"/>
                  </a:lnTo>
                  <a:lnTo>
                    <a:pt x="1800" y="3229"/>
                  </a:lnTo>
                  <a:lnTo>
                    <a:pt x="33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9"/>
            <p:cNvSpPr/>
            <p:nvPr/>
          </p:nvSpPr>
          <p:spPr>
            <a:xfrm rot="5470737">
              <a:off x="7460032" y="4376313"/>
              <a:ext cx="369367" cy="355190"/>
            </a:xfrm>
            <a:custGeom>
              <a:rect b="b" l="l" r="r" t="t"/>
              <a:pathLst>
                <a:path extrusionOk="0" h="3230" w="3359">
                  <a:moveTo>
                    <a:pt x="3358" y="1"/>
                  </a:moveTo>
                  <a:lnTo>
                    <a:pt x="0" y="1212"/>
                  </a:lnTo>
                  <a:lnTo>
                    <a:pt x="1800" y="3229"/>
                  </a:lnTo>
                  <a:lnTo>
                    <a:pt x="33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9"/>
            <p:cNvSpPr/>
            <p:nvPr/>
          </p:nvSpPr>
          <p:spPr>
            <a:xfrm rot="9507153">
              <a:off x="6685146" y="1720799"/>
              <a:ext cx="219888" cy="211463"/>
            </a:xfrm>
            <a:custGeom>
              <a:rect b="b" l="l" r="r" t="t"/>
              <a:pathLst>
                <a:path extrusionOk="0" h="3230" w="3359">
                  <a:moveTo>
                    <a:pt x="3358" y="1"/>
                  </a:moveTo>
                  <a:lnTo>
                    <a:pt x="0" y="1212"/>
                  </a:lnTo>
                  <a:lnTo>
                    <a:pt x="1800" y="3229"/>
                  </a:lnTo>
                  <a:lnTo>
                    <a:pt x="335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9"/>
          <p:cNvSpPr txBox="1"/>
          <p:nvPr>
            <p:ph type="title"/>
          </p:nvPr>
        </p:nvSpPr>
        <p:spPr>
          <a:xfrm>
            <a:off x="713850" y="2318342"/>
            <a:ext cx="6327300" cy="11760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24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79" name="Google Shape;79;p9"/>
          <p:cNvSpPr txBox="1"/>
          <p:nvPr>
            <p:ph hasCustomPrompt="1" idx="2" type="title"/>
          </p:nvPr>
        </p:nvSpPr>
        <p:spPr>
          <a:xfrm>
            <a:off x="713850" y="1491425"/>
            <a:ext cx="1907700" cy="918600"/>
          </a:xfrm>
          <a:prstGeom prst="rect">
            <a:avLst/>
          </a:prstGeom>
        </p:spPr>
        <p:txBody>
          <a:bodyPr anchorCtr="0" anchor="ctr" bIns="91425" lIns="91425" spcFirstLastPara="1" rIns="91425" wrap="square" tIns="91425">
            <a:noAutofit/>
          </a:bodyPr>
          <a:lstStyle>
            <a:lvl1pPr lvl="0" rtl="0">
              <a:spcBef>
                <a:spcPts val="0"/>
              </a:spcBef>
              <a:spcAft>
                <a:spcPts val="0"/>
              </a:spcAft>
              <a:buSzPts val="9600"/>
              <a:buNone/>
              <a:defRPr sz="9600"/>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a:r>
              <a:t>xx%</a:t>
            </a:r>
          </a:p>
        </p:txBody>
      </p:sp>
      <p:sp>
        <p:nvSpPr>
          <p:cNvPr id="80" name="Google Shape;80;p9"/>
          <p:cNvSpPr txBox="1"/>
          <p:nvPr>
            <p:ph idx="1" type="subTitle"/>
          </p:nvPr>
        </p:nvSpPr>
        <p:spPr>
          <a:xfrm>
            <a:off x="713850" y="3193679"/>
            <a:ext cx="6420300" cy="55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800"/>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1" name="Shape 81"/>
        <p:cNvGrpSpPr/>
        <p:nvPr/>
      </p:nvGrpSpPr>
      <p:grpSpPr>
        <a:xfrm>
          <a:off x="0" y="0"/>
          <a:ext cx="0" cy="0"/>
          <a:chOff x="0" y="0"/>
          <a:chExt cx="0" cy="0"/>
        </a:xfrm>
      </p:grpSpPr>
      <p:grpSp>
        <p:nvGrpSpPr>
          <p:cNvPr id="82" name="Google Shape;82;p10"/>
          <p:cNvGrpSpPr/>
          <p:nvPr/>
        </p:nvGrpSpPr>
        <p:grpSpPr>
          <a:xfrm>
            <a:off x="-131332" y="-56329"/>
            <a:ext cx="9296582" cy="2290182"/>
            <a:chOff x="-131332" y="-56329"/>
            <a:chExt cx="9296582" cy="2290182"/>
          </a:xfrm>
        </p:grpSpPr>
        <p:sp>
          <p:nvSpPr>
            <p:cNvPr id="83" name="Google Shape;83;p10"/>
            <p:cNvSpPr/>
            <p:nvPr/>
          </p:nvSpPr>
          <p:spPr>
            <a:xfrm rot="5400000">
              <a:off x="-358509" y="170848"/>
              <a:ext cx="2290182" cy="1835829"/>
            </a:xfrm>
            <a:custGeom>
              <a:rect b="b" l="l" r="r" t="t"/>
              <a:pathLst>
                <a:path extrusionOk="0" h="50539" w="63047">
                  <a:moveTo>
                    <a:pt x="12202" y="0"/>
                  </a:moveTo>
                  <a:cubicBezTo>
                    <a:pt x="9265" y="0"/>
                    <a:pt x="6469" y="237"/>
                    <a:pt x="3876" y="616"/>
                  </a:cubicBezTo>
                  <a:cubicBezTo>
                    <a:pt x="2569" y="805"/>
                    <a:pt x="1276" y="1048"/>
                    <a:pt x="1" y="1336"/>
                  </a:cubicBezTo>
                  <a:lnTo>
                    <a:pt x="1" y="50538"/>
                  </a:lnTo>
                  <a:lnTo>
                    <a:pt x="61918" y="50538"/>
                  </a:lnTo>
                  <a:cubicBezTo>
                    <a:pt x="63046" y="38393"/>
                    <a:pt x="57947" y="23633"/>
                    <a:pt x="45302" y="12529"/>
                  </a:cubicBezTo>
                  <a:cubicBezTo>
                    <a:pt x="34285" y="2850"/>
                    <a:pt x="22391" y="0"/>
                    <a:pt x="122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0"/>
            <p:cNvSpPr/>
            <p:nvPr/>
          </p:nvSpPr>
          <p:spPr>
            <a:xfrm flipH="1" rot="10800000">
              <a:off x="7304900" y="0"/>
              <a:ext cx="1860350" cy="1271575"/>
            </a:xfrm>
            <a:custGeom>
              <a:rect b="b" l="l" r="r" t="t"/>
              <a:pathLst>
                <a:path extrusionOk="0" h="50863" w="74414">
                  <a:moveTo>
                    <a:pt x="74414" y="1"/>
                  </a:moveTo>
                  <a:cubicBezTo>
                    <a:pt x="60793" y="2474"/>
                    <a:pt x="62458" y="21209"/>
                    <a:pt x="51638" y="31541"/>
                  </a:cubicBezTo>
                  <a:cubicBezTo>
                    <a:pt x="46844" y="36117"/>
                    <a:pt x="42403" y="37136"/>
                    <a:pt x="37698" y="37136"/>
                  </a:cubicBezTo>
                  <a:cubicBezTo>
                    <a:pt x="33921" y="37136"/>
                    <a:pt x="29973" y="36479"/>
                    <a:pt x="25538" y="36479"/>
                  </a:cubicBezTo>
                  <a:cubicBezTo>
                    <a:pt x="21627" y="36479"/>
                    <a:pt x="17336" y="36990"/>
                    <a:pt x="12447" y="38913"/>
                  </a:cubicBezTo>
                  <a:cubicBezTo>
                    <a:pt x="5725" y="41560"/>
                    <a:pt x="1648" y="45953"/>
                    <a:pt x="0" y="50862"/>
                  </a:cubicBezTo>
                  <a:lnTo>
                    <a:pt x="74414" y="50862"/>
                  </a:lnTo>
                  <a:lnTo>
                    <a:pt x="744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0"/>
            <p:cNvSpPr/>
            <p:nvPr/>
          </p:nvSpPr>
          <p:spPr>
            <a:xfrm>
              <a:off x="524811" y="1775715"/>
              <a:ext cx="378089" cy="363569"/>
            </a:xfrm>
            <a:custGeom>
              <a:rect b="b" l="l" r="r" t="t"/>
              <a:pathLst>
                <a:path extrusionOk="0" h="3230" w="3359">
                  <a:moveTo>
                    <a:pt x="3358" y="1"/>
                  </a:moveTo>
                  <a:lnTo>
                    <a:pt x="0" y="1212"/>
                  </a:lnTo>
                  <a:lnTo>
                    <a:pt x="1800" y="3229"/>
                  </a:lnTo>
                  <a:lnTo>
                    <a:pt x="33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 name="Google Shape;86;p10"/>
          <p:cNvSpPr txBox="1"/>
          <p:nvPr>
            <p:ph type="title"/>
          </p:nvPr>
        </p:nvSpPr>
        <p:spPr>
          <a:xfrm>
            <a:off x="713850" y="445025"/>
            <a:ext cx="6789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4"/>
              </a:buClr>
              <a:buSzPts val="2800"/>
              <a:buFont typeface="Black Han Sans"/>
              <a:buNone/>
              <a:defRPr sz="2800">
                <a:solidFill>
                  <a:schemeClr val="accent4"/>
                </a:solidFill>
                <a:latin typeface="Black Han Sans"/>
                <a:ea typeface="Black Han Sans"/>
                <a:cs typeface="Black Han Sans"/>
                <a:sym typeface="Black Han Sans"/>
              </a:defRPr>
            </a:lvl1pPr>
            <a:lvl2pPr lvl="1">
              <a:spcBef>
                <a:spcPts val="0"/>
              </a:spcBef>
              <a:spcAft>
                <a:spcPts val="0"/>
              </a:spcAft>
              <a:buClr>
                <a:schemeClr val="accent4"/>
              </a:buClr>
              <a:buSzPts val="2800"/>
              <a:buFont typeface="Roboto Slab"/>
              <a:buNone/>
              <a:defRPr b="1" sz="2800">
                <a:solidFill>
                  <a:schemeClr val="accent4"/>
                </a:solidFill>
                <a:latin typeface="Roboto Slab"/>
                <a:ea typeface="Roboto Slab"/>
                <a:cs typeface="Roboto Slab"/>
                <a:sym typeface="Roboto Slab"/>
              </a:defRPr>
            </a:lvl2pPr>
            <a:lvl3pPr lvl="2">
              <a:spcBef>
                <a:spcPts val="0"/>
              </a:spcBef>
              <a:spcAft>
                <a:spcPts val="0"/>
              </a:spcAft>
              <a:buClr>
                <a:schemeClr val="accent4"/>
              </a:buClr>
              <a:buSzPts val="2800"/>
              <a:buFont typeface="Roboto Slab"/>
              <a:buNone/>
              <a:defRPr b="1" sz="2800">
                <a:solidFill>
                  <a:schemeClr val="accent4"/>
                </a:solidFill>
                <a:latin typeface="Roboto Slab"/>
                <a:ea typeface="Roboto Slab"/>
                <a:cs typeface="Roboto Slab"/>
                <a:sym typeface="Roboto Slab"/>
              </a:defRPr>
            </a:lvl3pPr>
            <a:lvl4pPr lvl="3">
              <a:spcBef>
                <a:spcPts val="0"/>
              </a:spcBef>
              <a:spcAft>
                <a:spcPts val="0"/>
              </a:spcAft>
              <a:buClr>
                <a:schemeClr val="accent4"/>
              </a:buClr>
              <a:buSzPts val="2800"/>
              <a:buFont typeface="Roboto Slab"/>
              <a:buNone/>
              <a:defRPr b="1" sz="2800">
                <a:solidFill>
                  <a:schemeClr val="accent4"/>
                </a:solidFill>
                <a:latin typeface="Roboto Slab"/>
                <a:ea typeface="Roboto Slab"/>
                <a:cs typeface="Roboto Slab"/>
                <a:sym typeface="Roboto Slab"/>
              </a:defRPr>
            </a:lvl4pPr>
            <a:lvl5pPr lvl="4">
              <a:spcBef>
                <a:spcPts val="0"/>
              </a:spcBef>
              <a:spcAft>
                <a:spcPts val="0"/>
              </a:spcAft>
              <a:buClr>
                <a:schemeClr val="accent4"/>
              </a:buClr>
              <a:buSzPts val="2800"/>
              <a:buFont typeface="Roboto Slab"/>
              <a:buNone/>
              <a:defRPr b="1" sz="2800">
                <a:solidFill>
                  <a:schemeClr val="accent4"/>
                </a:solidFill>
                <a:latin typeface="Roboto Slab"/>
                <a:ea typeface="Roboto Slab"/>
                <a:cs typeface="Roboto Slab"/>
                <a:sym typeface="Roboto Slab"/>
              </a:defRPr>
            </a:lvl5pPr>
            <a:lvl6pPr lvl="5">
              <a:spcBef>
                <a:spcPts val="0"/>
              </a:spcBef>
              <a:spcAft>
                <a:spcPts val="0"/>
              </a:spcAft>
              <a:buClr>
                <a:schemeClr val="accent4"/>
              </a:buClr>
              <a:buSzPts val="2800"/>
              <a:buFont typeface="Roboto Slab"/>
              <a:buNone/>
              <a:defRPr b="1" sz="2800">
                <a:solidFill>
                  <a:schemeClr val="accent4"/>
                </a:solidFill>
                <a:latin typeface="Roboto Slab"/>
                <a:ea typeface="Roboto Slab"/>
                <a:cs typeface="Roboto Slab"/>
                <a:sym typeface="Roboto Slab"/>
              </a:defRPr>
            </a:lvl6pPr>
            <a:lvl7pPr lvl="6">
              <a:spcBef>
                <a:spcPts val="0"/>
              </a:spcBef>
              <a:spcAft>
                <a:spcPts val="0"/>
              </a:spcAft>
              <a:buClr>
                <a:schemeClr val="accent4"/>
              </a:buClr>
              <a:buSzPts val="2800"/>
              <a:buFont typeface="Roboto Slab"/>
              <a:buNone/>
              <a:defRPr b="1" sz="2800">
                <a:solidFill>
                  <a:schemeClr val="accent4"/>
                </a:solidFill>
                <a:latin typeface="Roboto Slab"/>
                <a:ea typeface="Roboto Slab"/>
                <a:cs typeface="Roboto Slab"/>
                <a:sym typeface="Roboto Slab"/>
              </a:defRPr>
            </a:lvl7pPr>
            <a:lvl8pPr lvl="7">
              <a:spcBef>
                <a:spcPts val="0"/>
              </a:spcBef>
              <a:spcAft>
                <a:spcPts val="0"/>
              </a:spcAft>
              <a:buClr>
                <a:schemeClr val="accent4"/>
              </a:buClr>
              <a:buSzPts val="2800"/>
              <a:buFont typeface="Roboto Slab"/>
              <a:buNone/>
              <a:defRPr b="1" sz="2800">
                <a:solidFill>
                  <a:schemeClr val="accent4"/>
                </a:solidFill>
                <a:latin typeface="Roboto Slab"/>
                <a:ea typeface="Roboto Slab"/>
                <a:cs typeface="Roboto Slab"/>
                <a:sym typeface="Roboto Slab"/>
              </a:defRPr>
            </a:lvl8pPr>
            <a:lvl9pPr lvl="8">
              <a:spcBef>
                <a:spcPts val="0"/>
              </a:spcBef>
              <a:spcAft>
                <a:spcPts val="0"/>
              </a:spcAft>
              <a:buClr>
                <a:schemeClr val="accent4"/>
              </a:buClr>
              <a:buSzPts val="2800"/>
              <a:buFont typeface="Roboto Slab"/>
              <a:buNone/>
              <a:defRPr b="1" sz="2800">
                <a:solidFill>
                  <a:schemeClr val="accent4"/>
                </a:solidFill>
                <a:latin typeface="Roboto Slab"/>
                <a:ea typeface="Roboto Slab"/>
                <a:cs typeface="Roboto Slab"/>
                <a:sym typeface="Roboto Slab"/>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accent4"/>
              </a:buClr>
              <a:buSzPts val="1400"/>
              <a:buFont typeface="Lato"/>
              <a:buChar char="●"/>
              <a:defRPr>
                <a:solidFill>
                  <a:schemeClr val="accent4"/>
                </a:solidFill>
                <a:latin typeface="Lato"/>
                <a:ea typeface="Lato"/>
                <a:cs typeface="Lato"/>
                <a:sym typeface="Lato"/>
              </a:defRPr>
            </a:lvl1pPr>
            <a:lvl2pPr indent="-317500" lvl="1" marL="9144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2pPr>
            <a:lvl3pPr indent="-317500" lvl="2" marL="13716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3pPr>
            <a:lvl4pPr indent="-317500" lvl="3" marL="18288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4pPr>
            <a:lvl5pPr indent="-317500" lvl="4" marL="22860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5pPr>
            <a:lvl6pPr indent="-317500" lvl="5" marL="27432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6pPr>
            <a:lvl7pPr indent="-317500" lvl="6" marL="32004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7pPr>
            <a:lvl8pPr indent="-317500" lvl="7" marL="3657600">
              <a:lnSpc>
                <a:spcPct val="100000"/>
              </a:lnSpc>
              <a:spcBef>
                <a:spcPts val="1600"/>
              </a:spcBef>
              <a:spcAft>
                <a:spcPts val="0"/>
              </a:spcAft>
              <a:buClr>
                <a:schemeClr val="accent4"/>
              </a:buClr>
              <a:buSzPts val="1400"/>
              <a:buFont typeface="Lato"/>
              <a:buChar char="○"/>
              <a:defRPr>
                <a:solidFill>
                  <a:schemeClr val="accent4"/>
                </a:solidFill>
                <a:latin typeface="Lato"/>
                <a:ea typeface="Lato"/>
                <a:cs typeface="Lato"/>
                <a:sym typeface="Lato"/>
              </a:defRPr>
            </a:lvl8pPr>
            <a:lvl9pPr indent="-317500" lvl="8" marL="4114800">
              <a:lnSpc>
                <a:spcPct val="100000"/>
              </a:lnSpc>
              <a:spcBef>
                <a:spcPts val="1600"/>
              </a:spcBef>
              <a:spcAft>
                <a:spcPts val="1600"/>
              </a:spcAft>
              <a:buClr>
                <a:schemeClr val="accent4"/>
              </a:buClr>
              <a:buSzPts val="1400"/>
              <a:buFont typeface="Lato"/>
              <a:buChar char="■"/>
              <a:defRPr>
                <a:solidFill>
                  <a:schemeClr val="accent4"/>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hyperlink" Target="https://drive.google.com/file/d/193ypyNJn-WC_zIR5mFnyZziInysACMt6/view" TargetMode="External"/><Relationship Id="rId4" Type="http://schemas.openxmlformats.org/officeDocument/2006/relationships/hyperlink" Target="https://drive.google.com/file/d/193ypyNJn-WC_zIR5mFnyZziInysACMt6/view" TargetMode="External"/><Relationship Id="rId5" Type="http://schemas.openxmlformats.org/officeDocument/2006/relationships/hyperlink" Target="https://xd.adobe.com/view/9413fdf6-6c81-4b17-a0b8-401df85412e4-c140/" TargetMode="External"/><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hyperlink" Target="mailto:yichenyu@live.unc.ed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9"/>
          <p:cNvSpPr txBox="1"/>
          <p:nvPr>
            <p:ph idx="4294967295" type="subTitle"/>
          </p:nvPr>
        </p:nvSpPr>
        <p:spPr>
          <a:xfrm>
            <a:off x="1797900" y="2575950"/>
            <a:ext cx="2383800" cy="983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a:latin typeface="Montserrat"/>
                <a:ea typeface="Montserrat"/>
                <a:cs typeface="Montserrat"/>
                <a:sym typeface="Montserrat"/>
              </a:rPr>
              <a:t>JoJo Yang   |   Yichen Yu</a:t>
            </a:r>
            <a:endParaRPr>
              <a:latin typeface="Montserrat"/>
              <a:ea typeface="Montserrat"/>
              <a:cs typeface="Montserrat"/>
              <a:sym typeface="Montserrat"/>
            </a:endParaRPr>
          </a:p>
        </p:txBody>
      </p:sp>
      <p:sp>
        <p:nvSpPr>
          <p:cNvPr id="292" name="Google Shape;292;p29"/>
          <p:cNvSpPr/>
          <p:nvPr/>
        </p:nvSpPr>
        <p:spPr>
          <a:xfrm flipH="1">
            <a:off x="5339061" y="1992144"/>
            <a:ext cx="3804938" cy="3379238"/>
          </a:xfrm>
          <a:custGeom>
            <a:rect b="b" l="l" r="r" t="t"/>
            <a:pathLst>
              <a:path extrusionOk="0" h="12063" w="13583">
                <a:moveTo>
                  <a:pt x="5144" y="1"/>
                </a:moveTo>
                <a:cubicBezTo>
                  <a:pt x="4965" y="1"/>
                  <a:pt x="4788" y="15"/>
                  <a:pt x="4614" y="42"/>
                </a:cubicBezTo>
                <a:cubicBezTo>
                  <a:pt x="3179" y="267"/>
                  <a:pt x="2097" y="1206"/>
                  <a:pt x="1028" y="2110"/>
                </a:cubicBezTo>
                <a:cubicBezTo>
                  <a:pt x="718" y="2369"/>
                  <a:pt x="358" y="2611"/>
                  <a:pt x="1" y="2856"/>
                </a:cubicBezTo>
                <a:lnTo>
                  <a:pt x="1" y="12063"/>
                </a:lnTo>
                <a:lnTo>
                  <a:pt x="4213" y="12063"/>
                </a:lnTo>
                <a:cubicBezTo>
                  <a:pt x="4399" y="11297"/>
                  <a:pt x="4787" y="10607"/>
                  <a:pt x="5424" y="10147"/>
                </a:cubicBezTo>
                <a:cubicBezTo>
                  <a:pt x="6502" y="9357"/>
                  <a:pt x="7956" y="9436"/>
                  <a:pt x="9289" y="9361"/>
                </a:cubicBezTo>
                <a:cubicBezTo>
                  <a:pt x="10432" y="9296"/>
                  <a:pt x="11633" y="9058"/>
                  <a:pt x="12470" y="8275"/>
                </a:cubicBezTo>
                <a:cubicBezTo>
                  <a:pt x="13307" y="7496"/>
                  <a:pt x="13582" y="6034"/>
                  <a:pt x="12783" y="5217"/>
                </a:cubicBezTo>
                <a:cubicBezTo>
                  <a:pt x="11722" y="4135"/>
                  <a:pt x="9616" y="4775"/>
                  <a:pt x="8636" y="3621"/>
                </a:cubicBezTo>
                <a:cubicBezTo>
                  <a:pt x="8115" y="3013"/>
                  <a:pt x="8122" y="2118"/>
                  <a:pt x="7755" y="1407"/>
                </a:cubicBezTo>
                <a:cubicBezTo>
                  <a:pt x="7277" y="481"/>
                  <a:pt x="6199" y="1"/>
                  <a:pt x="51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3" name="Google Shape;293;p29"/>
          <p:cNvGrpSpPr/>
          <p:nvPr/>
        </p:nvGrpSpPr>
        <p:grpSpPr>
          <a:xfrm>
            <a:off x="-25" y="1343351"/>
            <a:ext cx="9144027" cy="3789738"/>
            <a:chOff x="-25" y="1343351"/>
            <a:chExt cx="9144027" cy="3789738"/>
          </a:xfrm>
        </p:grpSpPr>
        <p:sp>
          <p:nvSpPr>
            <p:cNvPr id="294" name="Google Shape;294;p29"/>
            <p:cNvSpPr/>
            <p:nvPr/>
          </p:nvSpPr>
          <p:spPr>
            <a:xfrm>
              <a:off x="-25" y="4272475"/>
              <a:ext cx="9143989" cy="860614"/>
            </a:xfrm>
            <a:custGeom>
              <a:rect b="b" l="l" r="r" t="t"/>
              <a:pathLst>
                <a:path extrusionOk="0" h="11820" w="69963">
                  <a:moveTo>
                    <a:pt x="1" y="0"/>
                  </a:moveTo>
                  <a:lnTo>
                    <a:pt x="1" y="11820"/>
                  </a:lnTo>
                  <a:lnTo>
                    <a:pt x="69962" y="11820"/>
                  </a:lnTo>
                  <a:lnTo>
                    <a:pt x="69962" y="0"/>
                  </a:lnTo>
                  <a:close/>
                </a:path>
              </a:pathLst>
            </a:custGeom>
            <a:solidFill>
              <a:srgbClr val="EBE6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9"/>
            <p:cNvSpPr/>
            <p:nvPr/>
          </p:nvSpPr>
          <p:spPr>
            <a:xfrm>
              <a:off x="5283536" y="2616411"/>
              <a:ext cx="677302" cy="381465"/>
            </a:xfrm>
            <a:custGeom>
              <a:rect b="b" l="l" r="r" t="t"/>
              <a:pathLst>
                <a:path extrusionOk="0" h="5239" w="9302">
                  <a:moveTo>
                    <a:pt x="4378" y="1"/>
                  </a:moveTo>
                  <a:cubicBezTo>
                    <a:pt x="4276" y="1"/>
                    <a:pt x="4182" y="15"/>
                    <a:pt x="4099" y="47"/>
                  </a:cubicBezTo>
                  <a:cubicBezTo>
                    <a:pt x="3967" y="445"/>
                    <a:pt x="4066" y="547"/>
                    <a:pt x="4430" y="894"/>
                  </a:cubicBezTo>
                  <a:cubicBezTo>
                    <a:pt x="4525" y="989"/>
                    <a:pt x="4810" y="1159"/>
                    <a:pt x="4875" y="1275"/>
                  </a:cubicBezTo>
                  <a:cubicBezTo>
                    <a:pt x="4964" y="1435"/>
                    <a:pt x="4964" y="1435"/>
                    <a:pt x="4875" y="1537"/>
                  </a:cubicBezTo>
                  <a:cubicBezTo>
                    <a:pt x="4810" y="1608"/>
                    <a:pt x="4474" y="1718"/>
                    <a:pt x="4379" y="1728"/>
                  </a:cubicBezTo>
                  <a:cubicBezTo>
                    <a:pt x="4274" y="1736"/>
                    <a:pt x="4176" y="1740"/>
                    <a:pt x="4084" y="1740"/>
                  </a:cubicBezTo>
                  <a:cubicBezTo>
                    <a:pt x="3406" y="1740"/>
                    <a:pt x="3020" y="1537"/>
                    <a:pt x="2613" y="1363"/>
                  </a:cubicBezTo>
                  <a:cubicBezTo>
                    <a:pt x="2255" y="1211"/>
                    <a:pt x="2004" y="1109"/>
                    <a:pt x="1663" y="925"/>
                  </a:cubicBezTo>
                  <a:cubicBezTo>
                    <a:pt x="1415" y="792"/>
                    <a:pt x="736" y="500"/>
                    <a:pt x="353" y="500"/>
                  </a:cubicBezTo>
                  <a:cubicBezTo>
                    <a:pt x="207" y="500"/>
                    <a:pt x="105" y="542"/>
                    <a:pt x="85" y="652"/>
                  </a:cubicBezTo>
                  <a:cubicBezTo>
                    <a:pt x="0" y="1357"/>
                    <a:pt x="939" y="2139"/>
                    <a:pt x="1552" y="2494"/>
                  </a:cubicBezTo>
                  <a:cubicBezTo>
                    <a:pt x="2164" y="2847"/>
                    <a:pt x="2899" y="2881"/>
                    <a:pt x="3593" y="3017"/>
                  </a:cubicBezTo>
                  <a:cubicBezTo>
                    <a:pt x="4005" y="3099"/>
                    <a:pt x="4410" y="3245"/>
                    <a:pt x="4845" y="3405"/>
                  </a:cubicBezTo>
                  <a:cubicBezTo>
                    <a:pt x="5283" y="3568"/>
                    <a:pt x="5634" y="3861"/>
                    <a:pt x="5814" y="4290"/>
                  </a:cubicBezTo>
                  <a:cubicBezTo>
                    <a:pt x="5947" y="4603"/>
                    <a:pt x="6145" y="4871"/>
                    <a:pt x="6410" y="5082"/>
                  </a:cubicBezTo>
                  <a:cubicBezTo>
                    <a:pt x="6561" y="5205"/>
                    <a:pt x="6755" y="5239"/>
                    <a:pt x="6952" y="5239"/>
                  </a:cubicBezTo>
                  <a:cubicBezTo>
                    <a:pt x="7056" y="5239"/>
                    <a:pt x="7162" y="5229"/>
                    <a:pt x="7263" y="5218"/>
                  </a:cubicBezTo>
                  <a:cubicBezTo>
                    <a:pt x="7659" y="5178"/>
                    <a:pt x="8050" y="5137"/>
                    <a:pt x="8444" y="5096"/>
                  </a:cubicBezTo>
                  <a:lnTo>
                    <a:pt x="9016" y="4980"/>
                  </a:lnTo>
                  <a:cubicBezTo>
                    <a:pt x="9022" y="4982"/>
                    <a:pt x="9028" y="4983"/>
                    <a:pt x="9034" y="4983"/>
                  </a:cubicBezTo>
                  <a:cubicBezTo>
                    <a:pt x="9156" y="4983"/>
                    <a:pt x="9167" y="4562"/>
                    <a:pt x="9190" y="4426"/>
                  </a:cubicBezTo>
                  <a:cubicBezTo>
                    <a:pt x="9301" y="3796"/>
                    <a:pt x="9039" y="3208"/>
                    <a:pt x="8601" y="2367"/>
                  </a:cubicBezTo>
                  <a:cubicBezTo>
                    <a:pt x="8523" y="2214"/>
                    <a:pt x="8393" y="2065"/>
                    <a:pt x="8169" y="1864"/>
                  </a:cubicBezTo>
                  <a:cubicBezTo>
                    <a:pt x="7842" y="1578"/>
                    <a:pt x="7505" y="1456"/>
                    <a:pt x="7304" y="1363"/>
                  </a:cubicBezTo>
                  <a:cubicBezTo>
                    <a:pt x="6801" y="1139"/>
                    <a:pt x="6461" y="938"/>
                    <a:pt x="6230" y="775"/>
                  </a:cubicBezTo>
                  <a:cubicBezTo>
                    <a:pt x="5815" y="479"/>
                    <a:pt x="4965" y="1"/>
                    <a:pt x="4378" y="1"/>
                  </a:cubicBezTo>
                  <a:close/>
                </a:path>
              </a:pathLst>
            </a:custGeom>
            <a:solidFill>
              <a:srgbClr val="C776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9"/>
            <p:cNvSpPr/>
            <p:nvPr/>
          </p:nvSpPr>
          <p:spPr>
            <a:xfrm>
              <a:off x="5609520" y="2831354"/>
              <a:ext cx="3330808" cy="1520325"/>
            </a:xfrm>
            <a:custGeom>
              <a:rect b="b" l="l" r="r" t="t"/>
              <a:pathLst>
                <a:path extrusionOk="0" h="20880" w="45745">
                  <a:moveTo>
                    <a:pt x="30796" y="0"/>
                  </a:moveTo>
                  <a:cubicBezTo>
                    <a:pt x="28260" y="0"/>
                    <a:pt x="25705" y="739"/>
                    <a:pt x="23476" y="1977"/>
                  </a:cubicBezTo>
                  <a:cubicBezTo>
                    <a:pt x="20213" y="3791"/>
                    <a:pt x="17594" y="6594"/>
                    <a:pt x="15471" y="9667"/>
                  </a:cubicBezTo>
                  <a:cubicBezTo>
                    <a:pt x="14620" y="10893"/>
                    <a:pt x="13585" y="12321"/>
                    <a:pt x="12092" y="12321"/>
                  </a:cubicBezTo>
                  <a:cubicBezTo>
                    <a:pt x="12085" y="12321"/>
                    <a:pt x="12078" y="12321"/>
                    <a:pt x="12071" y="12321"/>
                  </a:cubicBezTo>
                  <a:cubicBezTo>
                    <a:pt x="11374" y="12317"/>
                    <a:pt x="10711" y="11974"/>
                    <a:pt x="10176" y="11520"/>
                  </a:cubicBezTo>
                  <a:cubicBezTo>
                    <a:pt x="7172" y="8976"/>
                    <a:pt x="8006" y="3791"/>
                    <a:pt x="4934" y="1327"/>
                  </a:cubicBezTo>
                  <a:cubicBezTo>
                    <a:pt x="4798" y="1273"/>
                    <a:pt x="4524" y="1253"/>
                    <a:pt x="4181" y="1253"/>
                  </a:cubicBezTo>
                  <a:cubicBezTo>
                    <a:pt x="3485" y="1253"/>
                    <a:pt x="2505" y="1336"/>
                    <a:pt x="1811" y="1389"/>
                  </a:cubicBezTo>
                  <a:cubicBezTo>
                    <a:pt x="1528" y="1412"/>
                    <a:pt x="1082" y="1436"/>
                    <a:pt x="953" y="1688"/>
                  </a:cubicBezTo>
                  <a:cubicBezTo>
                    <a:pt x="55" y="4808"/>
                    <a:pt x="0" y="8136"/>
                    <a:pt x="517" y="11341"/>
                  </a:cubicBezTo>
                  <a:cubicBezTo>
                    <a:pt x="1059" y="14709"/>
                    <a:pt x="2494" y="18291"/>
                    <a:pt x="5559" y="19788"/>
                  </a:cubicBezTo>
                  <a:cubicBezTo>
                    <a:pt x="7334" y="20655"/>
                    <a:pt x="9987" y="20879"/>
                    <a:pt x="11604" y="20879"/>
                  </a:cubicBezTo>
                  <a:cubicBezTo>
                    <a:pt x="11689" y="20879"/>
                    <a:pt x="11771" y="20878"/>
                    <a:pt x="11850" y="20877"/>
                  </a:cubicBezTo>
                  <a:cubicBezTo>
                    <a:pt x="13701" y="20850"/>
                    <a:pt x="15300" y="20680"/>
                    <a:pt x="16927" y="19792"/>
                  </a:cubicBezTo>
                  <a:lnTo>
                    <a:pt x="45512" y="19792"/>
                  </a:lnTo>
                  <a:cubicBezTo>
                    <a:pt x="45744" y="16189"/>
                    <a:pt x="45002" y="10888"/>
                    <a:pt x="43356" y="7673"/>
                  </a:cubicBezTo>
                  <a:cubicBezTo>
                    <a:pt x="41712" y="4457"/>
                    <a:pt x="37735" y="1545"/>
                    <a:pt x="34278" y="501"/>
                  </a:cubicBezTo>
                  <a:cubicBezTo>
                    <a:pt x="33145" y="159"/>
                    <a:pt x="31973" y="0"/>
                    <a:pt x="307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9"/>
            <p:cNvSpPr/>
            <p:nvPr/>
          </p:nvSpPr>
          <p:spPr>
            <a:xfrm>
              <a:off x="8318159" y="3719234"/>
              <a:ext cx="50386" cy="558253"/>
            </a:xfrm>
            <a:custGeom>
              <a:rect b="b" l="l" r="r" t="t"/>
              <a:pathLst>
                <a:path extrusionOk="0" h="7667" w="692">
                  <a:moveTo>
                    <a:pt x="50" y="1"/>
                  </a:moveTo>
                  <a:cubicBezTo>
                    <a:pt x="32" y="1"/>
                    <a:pt x="12" y="17"/>
                    <a:pt x="18" y="41"/>
                  </a:cubicBezTo>
                  <a:cubicBezTo>
                    <a:pt x="287" y="1307"/>
                    <a:pt x="420" y="2610"/>
                    <a:pt x="376" y="3899"/>
                  </a:cubicBezTo>
                  <a:cubicBezTo>
                    <a:pt x="335" y="5121"/>
                    <a:pt x="1" y="6383"/>
                    <a:pt x="86" y="7598"/>
                  </a:cubicBezTo>
                  <a:cubicBezTo>
                    <a:pt x="90" y="7641"/>
                    <a:pt x="125" y="7667"/>
                    <a:pt x="161" y="7667"/>
                  </a:cubicBezTo>
                  <a:cubicBezTo>
                    <a:pt x="189" y="7667"/>
                    <a:pt x="217" y="7651"/>
                    <a:pt x="229" y="7614"/>
                  </a:cubicBezTo>
                  <a:cubicBezTo>
                    <a:pt x="607" y="6444"/>
                    <a:pt x="651" y="5019"/>
                    <a:pt x="671" y="3791"/>
                  </a:cubicBezTo>
                  <a:cubicBezTo>
                    <a:pt x="692" y="2487"/>
                    <a:pt x="478" y="1266"/>
                    <a:pt x="79" y="25"/>
                  </a:cubicBezTo>
                  <a:cubicBezTo>
                    <a:pt x="75" y="8"/>
                    <a:pt x="63" y="1"/>
                    <a:pt x="5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9"/>
            <p:cNvSpPr/>
            <p:nvPr/>
          </p:nvSpPr>
          <p:spPr>
            <a:xfrm>
              <a:off x="8631328" y="3630184"/>
              <a:ext cx="22353" cy="62983"/>
            </a:xfrm>
            <a:custGeom>
              <a:rect b="b" l="l" r="r" t="t"/>
              <a:pathLst>
                <a:path extrusionOk="0" h="865" w="307">
                  <a:moveTo>
                    <a:pt x="154" y="1"/>
                  </a:moveTo>
                  <a:cubicBezTo>
                    <a:pt x="120" y="1"/>
                    <a:pt x="85" y="24"/>
                    <a:pt x="82" y="70"/>
                  </a:cubicBezTo>
                  <a:cubicBezTo>
                    <a:pt x="59" y="312"/>
                    <a:pt x="1" y="570"/>
                    <a:pt x="79" y="808"/>
                  </a:cubicBezTo>
                  <a:cubicBezTo>
                    <a:pt x="91" y="846"/>
                    <a:pt x="122" y="865"/>
                    <a:pt x="154" y="865"/>
                  </a:cubicBezTo>
                  <a:cubicBezTo>
                    <a:pt x="185" y="865"/>
                    <a:pt x="217" y="846"/>
                    <a:pt x="228" y="808"/>
                  </a:cubicBezTo>
                  <a:cubicBezTo>
                    <a:pt x="307" y="570"/>
                    <a:pt x="249" y="312"/>
                    <a:pt x="225" y="70"/>
                  </a:cubicBezTo>
                  <a:cubicBezTo>
                    <a:pt x="222" y="24"/>
                    <a:pt x="188" y="1"/>
                    <a:pt x="1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9"/>
            <p:cNvSpPr/>
            <p:nvPr/>
          </p:nvSpPr>
          <p:spPr>
            <a:xfrm>
              <a:off x="8736105" y="3735398"/>
              <a:ext cx="13179" cy="44925"/>
            </a:xfrm>
            <a:custGeom>
              <a:rect b="b" l="l" r="r" t="t"/>
              <a:pathLst>
                <a:path extrusionOk="0" h="617" w="181">
                  <a:moveTo>
                    <a:pt x="91" y="1"/>
                  </a:moveTo>
                  <a:cubicBezTo>
                    <a:pt x="62" y="1"/>
                    <a:pt x="33" y="20"/>
                    <a:pt x="31" y="57"/>
                  </a:cubicBezTo>
                  <a:cubicBezTo>
                    <a:pt x="28" y="146"/>
                    <a:pt x="25" y="235"/>
                    <a:pt x="21" y="326"/>
                  </a:cubicBezTo>
                  <a:cubicBezTo>
                    <a:pt x="17" y="404"/>
                    <a:pt x="0" y="493"/>
                    <a:pt x="28" y="571"/>
                  </a:cubicBezTo>
                  <a:cubicBezTo>
                    <a:pt x="38" y="602"/>
                    <a:pt x="65" y="617"/>
                    <a:pt x="91" y="617"/>
                  </a:cubicBezTo>
                  <a:cubicBezTo>
                    <a:pt x="117" y="617"/>
                    <a:pt x="144" y="602"/>
                    <a:pt x="154" y="571"/>
                  </a:cubicBezTo>
                  <a:cubicBezTo>
                    <a:pt x="181" y="493"/>
                    <a:pt x="164" y="404"/>
                    <a:pt x="160" y="326"/>
                  </a:cubicBezTo>
                  <a:cubicBezTo>
                    <a:pt x="157" y="235"/>
                    <a:pt x="154" y="146"/>
                    <a:pt x="151" y="57"/>
                  </a:cubicBezTo>
                  <a:cubicBezTo>
                    <a:pt x="149" y="20"/>
                    <a:pt x="120" y="1"/>
                    <a:pt x="9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9"/>
            <p:cNvSpPr/>
            <p:nvPr/>
          </p:nvSpPr>
          <p:spPr>
            <a:xfrm>
              <a:off x="7719929" y="3462714"/>
              <a:ext cx="16164" cy="61017"/>
            </a:xfrm>
            <a:custGeom>
              <a:rect b="b" l="l" r="r" t="t"/>
              <a:pathLst>
                <a:path extrusionOk="0" h="838" w="222">
                  <a:moveTo>
                    <a:pt x="112" y="0"/>
                  </a:moveTo>
                  <a:cubicBezTo>
                    <a:pt x="84" y="0"/>
                    <a:pt x="55" y="19"/>
                    <a:pt x="51" y="57"/>
                  </a:cubicBezTo>
                  <a:cubicBezTo>
                    <a:pt x="48" y="196"/>
                    <a:pt x="41" y="332"/>
                    <a:pt x="34" y="472"/>
                  </a:cubicBezTo>
                  <a:cubicBezTo>
                    <a:pt x="28" y="588"/>
                    <a:pt x="1" y="699"/>
                    <a:pt x="55" y="805"/>
                  </a:cubicBezTo>
                  <a:cubicBezTo>
                    <a:pt x="67" y="827"/>
                    <a:pt x="90" y="838"/>
                    <a:pt x="112" y="838"/>
                  </a:cubicBezTo>
                  <a:cubicBezTo>
                    <a:pt x="135" y="838"/>
                    <a:pt x="157" y="827"/>
                    <a:pt x="167" y="805"/>
                  </a:cubicBezTo>
                  <a:cubicBezTo>
                    <a:pt x="222" y="699"/>
                    <a:pt x="197" y="588"/>
                    <a:pt x="191" y="472"/>
                  </a:cubicBezTo>
                  <a:cubicBezTo>
                    <a:pt x="184" y="332"/>
                    <a:pt x="177" y="196"/>
                    <a:pt x="170" y="57"/>
                  </a:cubicBezTo>
                  <a:cubicBezTo>
                    <a:pt x="169" y="19"/>
                    <a:pt x="141" y="0"/>
                    <a:pt x="1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9"/>
            <p:cNvSpPr/>
            <p:nvPr/>
          </p:nvSpPr>
          <p:spPr>
            <a:xfrm>
              <a:off x="7775194" y="3392668"/>
              <a:ext cx="26067" cy="58541"/>
            </a:xfrm>
            <a:custGeom>
              <a:rect b="b" l="l" r="r" t="t"/>
              <a:pathLst>
                <a:path extrusionOk="0" h="804" w="358">
                  <a:moveTo>
                    <a:pt x="180" y="1"/>
                  </a:moveTo>
                  <a:cubicBezTo>
                    <a:pt x="141" y="1"/>
                    <a:pt x="102" y="28"/>
                    <a:pt x="96" y="83"/>
                  </a:cubicBezTo>
                  <a:cubicBezTo>
                    <a:pt x="68" y="280"/>
                    <a:pt x="0" y="529"/>
                    <a:pt x="65" y="719"/>
                  </a:cubicBezTo>
                  <a:cubicBezTo>
                    <a:pt x="83" y="775"/>
                    <a:pt x="131" y="803"/>
                    <a:pt x="179" y="803"/>
                  </a:cubicBezTo>
                  <a:cubicBezTo>
                    <a:pt x="226" y="803"/>
                    <a:pt x="274" y="775"/>
                    <a:pt x="293" y="719"/>
                  </a:cubicBezTo>
                  <a:cubicBezTo>
                    <a:pt x="357" y="529"/>
                    <a:pt x="289" y="277"/>
                    <a:pt x="266" y="83"/>
                  </a:cubicBezTo>
                  <a:cubicBezTo>
                    <a:pt x="259" y="28"/>
                    <a:pt x="219" y="1"/>
                    <a:pt x="1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9"/>
            <p:cNvSpPr/>
            <p:nvPr/>
          </p:nvSpPr>
          <p:spPr>
            <a:xfrm>
              <a:off x="7795217" y="3633824"/>
              <a:ext cx="18203" cy="64293"/>
            </a:xfrm>
            <a:custGeom>
              <a:rect b="b" l="l" r="r" t="t"/>
              <a:pathLst>
                <a:path extrusionOk="0" h="883" w="250">
                  <a:moveTo>
                    <a:pt x="125" y="1"/>
                  </a:moveTo>
                  <a:cubicBezTo>
                    <a:pt x="88" y="1"/>
                    <a:pt x="50" y="25"/>
                    <a:pt x="45" y="75"/>
                  </a:cubicBezTo>
                  <a:cubicBezTo>
                    <a:pt x="28" y="326"/>
                    <a:pt x="0" y="565"/>
                    <a:pt x="35" y="816"/>
                  </a:cubicBezTo>
                  <a:cubicBezTo>
                    <a:pt x="42" y="860"/>
                    <a:pt x="83" y="882"/>
                    <a:pt x="125" y="882"/>
                  </a:cubicBezTo>
                  <a:cubicBezTo>
                    <a:pt x="166" y="882"/>
                    <a:pt x="207" y="860"/>
                    <a:pt x="212" y="816"/>
                  </a:cubicBezTo>
                  <a:cubicBezTo>
                    <a:pt x="249" y="565"/>
                    <a:pt x="222" y="326"/>
                    <a:pt x="205" y="75"/>
                  </a:cubicBezTo>
                  <a:cubicBezTo>
                    <a:pt x="200" y="25"/>
                    <a:pt x="162" y="1"/>
                    <a:pt x="12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9"/>
            <p:cNvSpPr/>
            <p:nvPr/>
          </p:nvSpPr>
          <p:spPr>
            <a:xfrm>
              <a:off x="7989045" y="3588899"/>
              <a:ext cx="25776" cy="68371"/>
            </a:xfrm>
            <a:custGeom>
              <a:rect b="b" l="l" r="r" t="t"/>
              <a:pathLst>
                <a:path extrusionOk="0" h="939" w="354">
                  <a:moveTo>
                    <a:pt x="103" y="0"/>
                  </a:moveTo>
                  <a:cubicBezTo>
                    <a:pt x="50" y="0"/>
                    <a:pt x="0" y="42"/>
                    <a:pt x="17" y="113"/>
                  </a:cubicBezTo>
                  <a:cubicBezTo>
                    <a:pt x="71" y="361"/>
                    <a:pt x="30" y="610"/>
                    <a:pt x="40" y="862"/>
                  </a:cubicBezTo>
                  <a:cubicBezTo>
                    <a:pt x="42" y="910"/>
                    <a:pt x="80" y="939"/>
                    <a:pt x="120" y="939"/>
                  </a:cubicBezTo>
                  <a:cubicBezTo>
                    <a:pt x="144" y="939"/>
                    <a:pt x="170" y="927"/>
                    <a:pt x="187" y="902"/>
                  </a:cubicBezTo>
                  <a:cubicBezTo>
                    <a:pt x="353" y="640"/>
                    <a:pt x="306" y="341"/>
                    <a:pt x="193" y="62"/>
                  </a:cubicBezTo>
                  <a:cubicBezTo>
                    <a:pt x="175" y="20"/>
                    <a:pt x="138" y="0"/>
                    <a:pt x="1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9"/>
            <p:cNvSpPr/>
            <p:nvPr/>
          </p:nvSpPr>
          <p:spPr>
            <a:xfrm>
              <a:off x="6847193" y="3559628"/>
              <a:ext cx="168707" cy="714291"/>
            </a:xfrm>
            <a:custGeom>
              <a:rect b="b" l="l" r="r" t="t"/>
              <a:pathLst>
                <a:path extrusionOk="0" h="9810" w="2317">
                  <a:moveTo>
                    <a:pt x="2286" y="1"/>
                  </a:moveTo>
                  <a:cubicBezTo>
                    <a:pt x="2276" y="1"/>
                    <a:pt x="2266" y="6"/>
                    <a:pt x="2262" y="18"/>
                  </a:cubicBezTo>
                  <a:cubicBezTo>
                    <a:pt x="1654" y="1611"/>
                    <a:pt x="1180" y="3258"/>
                    <a:pt x="786" y="4918"/>
                  </a:cubicBezTo>
                  <a:cubicBezTo>
                    <a:pt x="415" y="6496"/>
                    <a:pt x="68" y="8140"/>
                    <a:pt x="0" y="9766"/>
                  </a:cubicBezTo>
                  <a:cubicBezTo>
                    <a:pt x="0" y="9794"/>
                    <a:pt x="25" y="9810"/>
                    <a:pt x="49" y="9810"/>
                  </a:cubicBezTo>
                  <a:cubicBezTo>
                    <a:pt x="69" y="9810"/>
                    <a:pt x="88" y="9799"/>
                    <a:pt x="92" y="9776"/>
                  </a:cubicBezTo>
                  <a:cubicBezTo>
                    <a:pt x="450" y="8150"/>
                    <a:pt x="629" y="6490"/>
                    <a:pt x="1004" y="4863"/>
                  </a:cubicBezTo>
                  <a:cubicBezTo>
                    <a:pt x="1375" y="3237"/>
                    <a:pt x="1882" y="1645"/>
                    <a:pt x="2310" y="32"/>
                  </a:cubicBezTo>
                  <a:cubicBezTo>
                    <a:pt x="2316" y="13"/>
                    <a:pt x="2301" y="1"/>
                    <a:pt x="228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9"/>
            <p:cNvSpPr/>
            <p:nvPr/>
          </p:nvSpPr>
          <p:spPr>
            <a:xfrm>
              <a:off x="5860724" y="3649334"/>
              <a:ext cx="20897" cy="65240"/>
            </a:xfrm>
            <a:custGeom>
              <a:rect b="b" l="l" r="r" t="t"/>
              <a:pathLst>
                <a:path extrusionOk="0" h="896" w="287">
                  <a:moveTo>
                    <a:pt x="143" y="1"/>
                  </a:moveTo>
                  <a:cubicBezTo>
                    <a:pt x="101" y="1"/>
                    <a:pt x="60" y="28"/>
                    <a:pt x="58" y="82"/>
                  </a:cubicBezTo>
                  <a:cubicBezTo>
                    <a:pt x="48" y="321"/>
                    <a:pt x="0" y="593"/>
                    <a:pt x="48" y="825"/>
                  </a:cubicBezTo>
                  <a:cubicBezTo>
                    <a:pt x="58" y="872"/>
                    <a:pt x="100" y="896"/>
                    <a:pt x="143" y="896"/>
                  </a:cubicBezTo>
                  <a:cubicBezTo>
                    <a:pt x="186" y="896"/>
                    <a:pt x="228" y="872"/>
                    <a:pt x="239" y="825"/>
                  </a:cubicBezTo>
                  <a:cubicBezTo>
                    <a:pt x="286" y="593"/>
                    <a:pt x="239" y="321"/>
                    <a:pt x="228" y="82"/>
                  </a:cubicBezTo>
                  <a:cubicBezTo>
                    <a:pt x="226" y="28"/>
                    <a:pt x="185" y="1"/>
                    <a:pt x="14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9"/>
            <p:cNvSpPr/>
            <p:nvPr/>
          </p:nvSpPr>
          <p:spPr>
            <a:xfrm>
              <a:off x="5955599" y="3683264"/>
              <a:ext cx="15655" cy="41503"/>
            </a:xfrm>
            <a:custGeom>
              <a:rect b="b" l="l" r="r" t="t"/>
              <a:pathLst>
                <a:path extrusionOk="0" h="570" w="215">
                  <a:moveTo>
                    <a:pt x="107" y="0"/>
                  </a:moveTo>
                  <a:cubicBezTo>
                    <a:pt x="79" y="0"/>
                    <a:pt x="51" y="20"/>
                    <a:pt x="48" y="59"/>
                  </a:cubicBezTo>
                  <a:cubicBezTo>
                    <a:pt x="38" y="202"/>
                    <a:pt x="0" y="376"/>
                    <a:pt x="38" y="519"/>
                  </a:cubicBezTo>
                  <a:cubicBezTo>
                    <a:pt x="46" y="552"/>
                    <a:pt x="77" y="569"/>
                    <a:pt x="107" y="569"/>
                  </a:cubicBezTo>
                  <a:cubicBezTo>
                    <a:pt x="138" y="569"/>
                    <a:pt x="169" y="552"/>
                    <a:pt x="177" y="519"/>
                  </a:cubicBezTo>
                  <a:cubicBezTo>
                    <a:pt x="214" y="376"/>
                    <a:pt x="177" y="202"/>
                    <a:pt x="167" y="59"/>
                  </a:cubicBezTo>
                  <a:cubicBezTo>
                    <a:pt x="164" y="20"/>
                    <a:pt x="136" y="0"/>
                    <a:pt x="1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9"/>
            <p:cNvSpPr/>
            <p:nvPr/>
          </p:nvSpPr>
          <p:spPr>
            <a:xfrm>
              <a:off x="5924363" y="3883864"/>
              <a:ext cx="13980" cy="45435"/>
            </a:xfrm>
            <a:custGeom>
              <a:rect b="b" l="l" r="r" t="t"/>
              <a:pathLst>
                <a:path extrusionOk="0" h="624" w="192">
                  <a:moveTo>
                    <a:pt x="96" y="0"/>
                  </a:moveTo>
                  <a:cubicBezTo>
                    <a:pt x="68" y="0"/>
                    <a:pt x="40" y="19"/>
                    <a:pt x="38" y="56"/>
                  </a:cubicBezTo>
                  <a:cubicBezTo>
                    <a:pt x="31" y="145"/>
                    <a:pt x="28" y="234"/>
                    <a:pt x="21" y="325"/>
                  </a:cubicBezTo>
                  <a:cubicBezTo>
                    <a:pt x="18" y="407"/>
                    <a:pt x="1" y="492"/>
                    <a:pt x="28" y="570"/>
                  </a:cubicBezTo>
                  <a:cubicBezTo>
                    <a:pt x="38" y="606"/>
                    <a:pt x="67" y="624"/>
                    <a:pt x="96" y="624"/>
                  </a:cubicBezTo>
                  <a:cubicBezTo>
                    <a:pt x="125" y="624"/>
                    <a:pt x="154" y="606"/>
                    <a:pt x="164" y="570"/>
                  </a:cubicBezTo>
                  <a:cubicBezTo>
                    <a:pt x="191" y="492"/>
                    <a:pt x="174" y="403"/>
                    <a:pt x="171" y="325"/>
                  </a:cubicBezTo>
                  <a:cubicBezTo>
                    <a:pt x="164" y="234"/>
                    <a:pt x="161" y="145"/>
                    <a:pt x="153" y="56"/>
                  </a:cubicBezTo>
                  <a:cubicBezTo>
                    <a:pt x="152" y="19"/>
                    <a:pt x="124" y="0"/>
                    <a:pt x="9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9"/>
            <p:cNvSpPr/>
            <p:nvPr/>
          </p:nvSpPr>
          <p:spPr>
            <a:xfrm>
              <a:off x="7145944" y="1343351"/>
              <a:ext cx="1510714" cy="1392466"/>
            </a:xfrm>
            <a:custGeom>
              <a:rect b="b" l="l" r="r" t="t"/>
              <a:pathLst>
                <a:path extrusionOk="0" h="19124" w="20748">
                  <a:moveTo>
                    <a:pt x="9265" y="0"/>
                  </a:moveTo>
                  <a:cubicBezTo>
                    <a:pt x="8349" y="0"/>
                    <a:pt x="7466" y="137"/>
                    <a:pt x="6839" y="370"/>
                  </a:cubicBezTo>
                  <a:cubicBezTo>
                    <a:pt x="5651" y="812"/>
                    <a:pt x="4396" y="1608"/>
                    <a:pt x="3665" y="2642"/>
                  </a:cubicBezTo>
                  <a:cubicBezTo>
                    <a:pt x="2936" y="3680"/>
                    <a:pt x="2450" y="4902"/>
                    <a:pt x="1943" y="6062"/>
                  </a:cubicBezTo>
                  <a:cubicBezTo>
                    <a:pt x="1334" y="7464"/>
                    <a:pt x="1028" y="8872"/>
                    <a:pt x="538" y="10318"/>
                  </a:cubicBezTo>
                  <a:cubicBezTo>
                    <a:pt x="252" y="11169"/>
                    <a:pt x="1" y="12046"/>
                    <a:pt x="24" y="12945"/>
                  </a:cubicBezTo>
                  <a:cubicBezTo>
                    <a:pt x="78" y="14948"/>
                    <a:pt x="1552" y="16701"/>
                    <a:pt x="3314" y="17657"/>
                  </a:cubicBezTo>
                  <a:cubicBezTo>
                    <a:pt x="5080" y="18616"/>
                    <a:pt x="6366" y="18936"/>
                    <a:pt x="8751" y="19123"/>
                  </a:cubicBezTo>
                  <a:cubicBezTo>
                    <a:pt x="12133" y="18973"/>
                    <a:pt x="15630" y="18797"/>
                    <a:pt x="18672" y="17303"/>
                  </a:cubicBezTo>
                  <a:cubicBezTo>
                    <a:pt x="19030" y="17129"/>
                    <a:pt x="19383" y="16932"/>
                    <a:pt x="19649" y="16636"/>
                  </a:cubicBezTo>
                  <a:cubicBezTo>
                    <a:pt x="19961" y="16286"/>
                    <a:pt x="20125" y="15826"/>
                    <a:pt x="20241" y="15367"/>
                  </a:cubicBezTo>
                  <a:cubicBezTo>
                    <a:pt x="20748" y="13359"/>
                    <a:pt x="20462" y="11227"/>
                    <a:pt x="19900" y="9233"/>
                  </a:cubicBezTo>
                  <a:cubicBezTo>
                    <a:pt x="19080" y="6313"/>
                    <a:pt x="17566" y="3446"/>
                    <a:pt x="15028" y="1792"/>
                  </a:cubicBezTo>
                  <a:cubicBezTo>
                    <a:pt x="13474" y="778"/>
                    <a:pt x="12518" y="574"/>
                    <a:pt x="10718" y="121"/>
                  </a:cubicBezTo>
                  <a:cubicBezTo>
                    <a:pt x="10247" y="39"/>
                    <a:pt x="9752" y="0"/>
                    <a:pt x="92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9"/>
            <p:cNvSpPr/>
            <p:nvPr/>
          </p:nvSpPr>
          <p:spPr>
            <a:xfrm>
              <a:off x="7308463" y="1451114"/>
              <a:ext cx="1019957" cy="1523238"/>
            </a:xfrm>
            <a:custGeom>
              <a:rect b="b" l="l" r="r" t="t"/>
              <a:pathLst>
                <a:path extrusionOk="0" h="20920" w="14008">
                  <a:moveTo>
                    <a:pt x="6266" y="0"/>
                  </a:moveTo>
                  <a:cubicBezTo>
                    <a:pt x="4944" y="0"/>
                    <a:pt x="3676" y="772"/>
                    <a:pt x="2844" y="1815"/>
                  </a:cubicBezTo>
                  <a:cubicBezTo>
                    <a:pt x="1936" y="2952"/>
                    <a:pt x="1470" y="4374"/>
                    <a:pt x="1126" y="5790"/>
                  </a:cubicBezTo>
                  <a:cubicBezTo>
                    <a:pt x="405" y="8770"/>
                    <a:pt x="0" y="11863"/>
                    <a:pt x="1623" y="14496"/>
                  </a:cubicBezTo>
                  <a:cubicBezTo>
                    <a:pt x="1946" y="15020"/>
                    <a:pt x="2684" y="15687"/>
                    <a:pt x="3253" y="15912"/>
                  </a:cubicBezTo>
                  <a:cubicBezTo>
                    <a:pt x="3640" y="16061"/>
                    <a:pt x="3760" y="16143"/>
                    <a:pt x="4141" y="16245"/>
                  </a:cubicBezTo>
                  <a:lnTo>
                    <a:pt x="4141" y="16384"/>
                  </a:lnTo>
                  <a:cubicBezTo>
                    <a:pt x="4066" y="17334"/>
                    <a:pt x="3954" y="18133"/>
                    <a:pt x="3984" y="19085"/>
                  </a:cubicBezTo>
                  <a:cubicBezTo>
                    <a:pt x="3995" y="19453"/>
                    <a:pt x="4019" y="19838"/>
                    <a:pt x="4192" y="20161"/>
                  </a:cubicBezTo>
                  <a:cubicBezTo>
                    <a:pt x="4451" y="20650"/>
                    <a:pt x="5015" y="20920"/>
                    <a:pt x="5568" y="20920"/>
                  </a:cubicBezTo>
                  <a:cubicBezTo>
                    <a:pt x="5604" y="20920"/>
                    <a:pt x="5640" y="20918"/>
                    <a:pt x="5675" y="20916"/>
                  </a:cubicBezTo>
                  <a:cubicBezTo>
                    <a:pt x="6261" y="20879"/>
                    <a:pt x="6801" y="20569"/>
                    <a:pt x="7227" y="20167"/>
                  </a:cubicBezTo>
                  <a:cubicBezTo>
                    <a:pt x="7655" y="19766"/>
                    <a:pt x="7808" y="19715"/>
                    <a:pt x="8132" y="19228"/>
                  </a:cubicBezTo>
                  <a:lnTo>
                    <a:pt x="8234" y="19045"/>
                  </a:lnTo>
                  <a:cubicBezTo>
                    <a:pt x="8309" y="18898"/>
                    <a:pt x="8183" y="17256"/>
                    <a:pt x="8216" y="16422"/>
                  </a:cubicBezTo>
                  <a:cubicBezTo>
                    <a:pt x="9530" y="16191"/>
                    <a:pt x="10826" y="15173"/>
                    <a:pt x="11258" y="13891"/>
                  </a:cubicBezTo>
                  <a:cubicBezTo>
                    <a:pt x="11374" y="13982"/>
                    <a:pt x="11585" y="14104"/>
                    <a:pt x="11704" y="14129"/>
                  </a:cubicBezTo>
                  <a:cubicBezTo>
                    <a:pt x="11776" y="14143"/>
                    <a:pt x="11849" y="14150"/>
                    <a:pt x="11921" y="14150"/>
                  </a:cubicBezTo>
                  <a:cubicBezTo>
                    <a:pt x="12323" y="14150"/>
                    <a:pt x="12713" y="13941"/>
                    <a:pt x="13041" y="13693"/>
                  </a:cubicBezTo>
                  <a:cubicBezTo>
                    <a:pt x="13456" y="13380"/>
                    <a:pt x="13701" y="12986"/>
                    <a:pt x="13827" y="12482"/>
                  </a:cubicBezTo>
                  <a:cubicBezTo>
                    <a:pt x="14007" y="11768"/>
                    <a:pt x="13780" y="11029"/>
                    <a:pt x="13246" y="10645"/>
                  </a:cubicBezTo>
                  <a:cubicBezTo>
                    <a:pt x="12863" y="10368"/>
                    <a:pt x="12447" y="10258"/>
                    <a:pt x="12001" y="10258"/>
                  </a:cubicBezTo>
                  <a:cubicBezTo>
                    <a:pt x="11849" y="10258"/>
                    <a:pt x="11692" y="10271"/>
                    <a:pt x="11533" y="10294"/>
                  </a:cubicBezTo>
                  <a:lnTo>
                    <a:pt x="11533" y="10294"/>
                  </a:lnTo>
                  <a:cubicBezTo>
                    <a:pt x="11912" y="7809"/>
                    <a:pt x="11677" y="5233"/>
                    <a:pt x="10854" y="2856"/>
                  </a:cubicBezTo>
                  <a:cubicBezTo>
                    <a:pt x="10680" y="2353"/>
                    <a:pt x="10473" y="1846"/>
                    <a:pt x="10115" y="1455"/>
                  </a:cubicBezTo>
                  <a:cubicBezTo>
                    <a:pt x="9809" y="1118"/>
                    <a:pt x="9408" y="884"/>
                    <a:pt x="8996" y="693"/>
                  </a:cubicBezTo>
                  <a:cubicBezTo>
                    <a:pt x="8145" y="295"/>
                    <a:pt x="7220" y="60"/>
                    <a:pt x="6284" y="3"/>
                  </a:cubicBezTo>
                  <a:lnTo>
                    <a:pt x="6284" y="3"/>
                  </a:lnTo>
                  <a:lnTo>
                    <a:pt x="6618" y="19"/>
                  </a:lnTo>
                  <a:cubicBezTo>
                    <a:pt x="6500" y="7"/>
                    <a:pt x="6383" y="0"/>
                    <a:pt x="6266" y="0"/>
                  </a:cubicBezTo>
                  <a:close/>
                </a:path>
              </a:pathLst>
            </a:custGeom>
            <a:solidFill>
              <a:srgbClr val="C776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9"/>
            <p:cNvSpPr/>
            <p:nvPr/>
          </p:nvSpPr>
          <p:spPr>
            <a:xfrm>
              <a:off x="7373849" y="1407864"/>
              <a:ext cx="1018210" cy="800501"/>
            </a:xfrm>
            <a:custGeom>
              <a:rect b="b" l="l" r="r" t="t"/>
              <a:pathLst>
                <a:path extrusionOk="0" h="10994" w="13984">
                  <a:moveTo>
                    <a:pt x="307" y="5832"/>
                  </a:moveTo>
                  <a:cubicBezTo>
                    <a:pt x="171" y="6287"/>
                    <a:pt x="66" y="6817"/>
                    <a:pt x="0" y="7435"/>
                  </a:cubicBezTo>
                  <a:lnTo>
                    <a:pt x="307" y="5832"/>
                  </a:lnTo>
                  <a:close/>
                  <a:moveTo>
                    <a:pt x="5512" y="1"/>
                  </a:moveTo>
                  <a:cubicBezTo>
                    <a:pt x="4991" y="1"/>
                    <a:pt x="4460" y="8"/>
                    <a:pt x="3957" y="154"/>
                  </a:cubicBezTo>
                  <a:cubicBezTo>
                    <a:pt x="3593" y="259"/>
                    <a:pt x="3256" y="437"/>
                    <a:pt x="2923" y="620"/>
                  </a:cubicBezTo>
                  <a:cubicBezTo>
                    <a:pt x="2549" y="824"/>
                    <a:pt x="2181" y="1035"/>
                    <a:pt x="1821" y="1253"/>
                  </a:cubicBezTo>
                  <a:cubicBezTo>
                    <a:pt x="1640" y="1358"/>
                    <a:pt x="1460" y="1470"/>
                    <a:pt x="1321" y="1630"/>
                  </a:cubicBezTo>
                  <a:cubicBezTo>
                    <a:pt x="1188" y="1784"/>
                    <a:pt x="1103" y="1974"/>
                    <a:pt x="1024" y="2164"/>
                  </a:cubicBezTo>
                  <a:cubicBezTo>
                    <a:pt x="759" y="2808"/>
                    <a:pt x="561" y="3478"/>
                    <a:pt x="436" y="4162"/>
                  </a:cubicBezTo>
                  <a:cubicBezTo>
                    <a:pt x="402" y="4336"/>
                    <a:pt x="388" y="4553"/>
                    <a:pt x="531" y="4659"/>
                  </a:cubicBezTo>
                  <a:lnTo>
                    <a:pt x="307" y="5832"/>
                  </a:lnTo>
                  <a:lnTo>
                    <a:pt x="307" y="5832"/>
                  </a:lnTo>
                  <a:cubicBezTo>
                    <a:pt x="1106" y="3161"/>
                    <a:pt x="2971" y="3093"/>
                    <a:pt x="4073" y="2947"/>
                  </a:cubicBezTo>
                  <a:cubicBezTo>
                    <a:pt x="4311" y="2916"/>
                    <a:pt x="4551" y="2900"/>
                    <a:pt x="4791" y="2900"/>
                  </a:cubicBezTo>
                  <a:cubicBezTo>
                    <a:pt x="5855" y="2900"/>
                    <a:pt x="6920" y="3207"/>
                    <a:pt x="7805" y="3797"/>
                  </a:cubicBezTo>
                  <a:cubicBezTo>
                    <a:pt x="8081" y="3985"/>
                    <a:pt x="8336" y="4193"/>
                    <a:pt x="8584" y="4414"/>
                  </a:cubicBezTo>
                  <a:cubicBezTo>
                    <a:pt x="8857" y="4655"/>
                    <a:pt x="9122" y="4907"/>
                    <a:pt x="9350" y="5190"/>
                  </a:cubicBezTo>
                  <a:cubicBezTo>
                    <a:pt x="9976" y="5975"/>
                    <a:pt x="10289" y="6976"/>
                    <a:pt x="10398" y="7973"/>
                  </a:cubicBezTo>
                  <a:cubicBezTo>
                    <a:pt x="10510" y="8973"/>
                    <a:pt x="10432" y="9983"/>
                    <a:pt x="10357" y="10983"/>
                  </a:cubicBezTo>
                  <a:lnTo>
                    <a:pt x="10408" y="10994"/>
                  </a:lnTo>
                  <a:cubicBezTo>
                    <a:pt x="11172" y="10677"/>
                    <a:pt x="12000" y="10514"/>
                    <a:pt x="12828" y="10514"/>
                  </a:cubicBezTo>
                  <a:cubicBezTo>
                    <a:pt x="13173" y="10514"/>
                    <a:pt x="13518" y="10542"/>
                    <a:pt x="13858" y="10599"/>
                  </a:cubicBezTo>
                  <a:cubicBezTo>
                    <a:pt x="13984" y="10116"/>
                    <a:pt x="13875" y="9606"/>
                    <a:pt x="13759" y="9119"/>
                  </a:cubicBezTo>
                  <a:cubicBezTo>
                    <a:pt x="13569" y="8337"/>
                    <a:pt x="13354" y="7561"/>
                    <a:pt x="13113" y="6792"/>
                  </a:cubicBezTo>
                  <a:cubicBezTo>
                    <a:pt x="12664" y="5369"/>
                    <a:pt x="12112" y="3961"/>
                    <a:pt x="11238" y="2753"/>
                  </a:cubicBezTo>
                  <a:cubicBezTo>
                    <a:pt x="10364" y="1542"/>
                    <a:pt x="9132" y="545"/>
                    <a:pt x="7683" y="192"/>
                  </a:cubicBezTo>
                  <a:cubicBezTo>
                    <a:pt x="6975" y="18"/>
                    <a:pt x="6241" y="5"/>
                    <a:pt x="55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9"/>
            <p:cNvSpPr/>
            <p:nvPr/>
          </p:nvSpPr>
          <p:spPr>
            <a:xfrm>
              <a:off x="7661169" y="1807460"/>
              <a:ext cx="395226" cy="395445"/>
            </a:xfrm>
            <a:custGeom>
              <a:rect b="b" l="l" r="r" t="t"/>
              <a:pathLst>
                <a:path extrusionOk="0" h="5431" w="5428">
                  <a:moveTo>
                    <a:pt x="2713" y="246"/>
                  </a:moveTo>
                  <a:cubicBezTo>
                    <a:pt x="4074" y="246"/>
                    <a:pt x="5183" y="1355"/>
                    <a:pt x="5183" y="2716"/>
                  </a:cubicBezTo>
                  <a:cubicBezTo>
                    <a:pt x="5183" y="4077"/>
                    <a:pt x="4074" y="5182"/>
                    <a:pt x="2713" y="5182"/>
                  </a:cubicBezTo>
                  <a:cubicBezTo>
                    <a:pt x="1351" y="5182"/>
                    <a:pt x="246" y="4077"/>
                    <a:pt x="246" y="2716"/>
                  </a:cubicBezTo>
                  <a:cubicBezTo>
                    <a:pt x="246" y="1355"/>
                    <a:pt x="1351" y="246"/>
                    <a:pt x="2713" y="246"/>
                  </a:cubicBezTo>
                  <a:close/>
                  <a:moveTo>
                    <a:pt x="2713" y="1"/>
                  </a:moveTo>
                  <a:cubicBezTo>
                    <a:pt x="1216" y="1"/>
                    <a:pt x="1" y="1219"/>
                    <a:pt x="1" y="2716"/>
                  </a:cubicBezTo>
                  <a:cubicBezTo>
                    <a:pt x="1" y="4213"/>
                    <a:pt x="1216" y="5431"/>
                    <a:pt x="2713" y="5431"/>
                  </a:cubicBezTo>
                  <a:cubicBezTo>
                    <a:pt x="4209" y="5431"/>
                    <a:pt x="5428" y="4213"/>
                    <a:pt x="5428" y="2716"/>
                  </a:cubicBezTo>
                  <a:cubicBezTo>
                    <a:pt x="5428" y="1219"/>
                    <a:pt x="4209" y="1"/>
                    <a:pt x="2713" y="1"/>
                  </a:cubicBezTo>
                  <a:close/>
                </a:path>
              </a:pathLst>
            </a:custGeom>
            <a:solidFill>
              <a:srgbClr val="FA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9"/>
            <p:cNvSpPr/>
            <p:nvPr/>
          </p:nvSpPr>
          <p:spPr>
            <a:xfrm>
              <a:off x="7279411" y="1837750"/>
              <a:ext cx="333336" cy="369159"/>
            </a:xfrm>
            <a:custGeom>
              <a:rect b="b" l="l" r="r" t="t"/>
              <a:pathLst>
                <a:path extrusionOk="0" h="5070" w="4578">
                  <a:moveTo>
                    <a:pt x="2291" y="217"/>
                  </a:moveTo>
                  <a:cubicBezTo>
                    <a:pt x="3430" y="217"/>
                    <a:pt x="4360" y="1259"/>
                    <a:pt x="4360" y="2535"/>
                  </a:cubicBezTo>
                  <a:cubicBezTo>
                    <a:pt x="4360" y="3810"/>
                    <a:pt x="3430" y="4848"/>
                    <a:pt x="2291" y="4848"/>
                  </a:cubicBezTo>
                  <a:cubicBezTo>
                    <a:pt x="1148" y="4848"/>
                    <a:pt x="222" y="3810"/>
                    <a:pt x="222" y="2535"/>
                  </a:cubicBezTo>
                  <a:cubicBezTo>
                    <a:pt x="222" y="1259"/>
                    <a:pt x="1148" y="217"/>
                    <a:pt x="2291" y="217"/>
                  </a:cubicBezTo>
                  <a:close/>
                  <a:moveTo>
                    <a:pt x="2291" y="0"/>
                  </a:moveTo>
                  <a:cubicBezTo>
                    <a:pt x="1029" y="0"/>
                    <a:pt x="1" y="1136"/>
                    <a:pt x="1" y="2535"/>
                  </a:cubicBezTo>
                  <a:cubicBezTo>
                    <a:pt x="1" y="3933"/>
                    <a:pt x="1029" y="5069"/>
                    <a:pt x="2291" y="5069"/>
                  </a:cubicBezTo>
                  <a:cubicBezTo>
                    <a:pt x="3553" y="5069"/>
                    <a:pt x="4578" y="3933"/>
                    <a:pt x="4578" y="2535"/>
                  </a:cubicBezTo>
                  <a:cubicBezTo>
                    <a:pt x="4578" y="1136"/>
                    <a:pt x="3553" y="0"/>
                    <a:pt x="2291" y="0"/>
                  </a:cubicBezTo>
                  <a:close/>
                </a:path>
              </a:pathLst>
            </a:custGeom>
            <a:solidFill>
              <a:srgbClr val="FA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9"/>
            <p:cNvSpPr/>
            <p:nvPr/>
          </p:nvSpPr>
          <p:spPr>
            <a:xfrm>
              <a:off x="7840070" y="1989347"/>
              <a:ext cx="70410" cy="68953"/>
            </a:xfrm>
            <a:custGeom>
              <a:rect b="b" l="l" r="r" t="t"/>
              <a:pathLst>
                <a:path extrusionOk="0" h="947" w="967">
                  <a:moveTo>
                    <a:pt x="481" y="0"/>
                  </a:moveTo>
                  <a:cubicBezTo>
                    <a:pt x="228" y="0"/>
                    <a:pt x="21" y="200"/>
                    <a:pt x="11" y="456"/>
                  </a:cubicBezTo>
                  <a:cubicBezTo>
                    <a:pt x="1" y="718"/>
                    <a:pt x="205" y="935"/>
                    <a:pt x="466" y="946"/>
                  </a:cubicBezTo>
                  <a:cubicBezTo>
                    <a:pt x="472" y="946"/>
                    <a:pt x="478" y="946"/>
                    <a:pt x="484" y="946"/>
                  </a:cubicBezTo>
                  <a:cubicBezTo>
                    <a:pt x="738" y="946"/>
                    <a:pt x="947" y="746"/>
                    <a:pt x="956" y="490"/>
                  </a:cubicBezTo>
                  <a:cubicBezTo>
                    <a:pt x="967" y="228"/>
                    <a:pt x="763" y="10"/>
                    <a:pt x="501" y="0"/>
                  </a:cubicBezTo>
                  <a:cubicBezTo>
                    <a:pt x="494" y="0"/>
                    <a:pt x="488" y="0"/>
                    <a:pt x="4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9"/>
            <p:cNvSpPr/>
            <p:nvPr/>
          </p:nvSpPr>
          <p:spPr>
            <a:xfrm>
              <a:off x="7469671" y="2001652"/>
              <a:ext cx="70264" cy="69026"/>
            </a:xfrm>
            <a:custGeom>
              <a:rect b="b" l="l" r="r" t="t"/>
              <a:pathLst>
                <a:path extrusionOk="0" h="948" w="965">
                  <a:moveTo>
                    <a:pt x="479" y="1"/>
                  </a:moveTo>
                  <a:cubicBezTo>
                    <a:pt x="228" y="1"/>
                    <a:pt x="18" y="201"/>
                    <a:pt x="8" y="457"/>
                  </a:cubicBezTo>
                  <a:cubicBezTo>
                    <a:pt x="1" y="719"/>
                    <a:pt x="205" y="937"/>
                    <a:pt x="464" y="947"/>
                  </a:cubicBezTo>
                  <a:cubicBezTo>
                    <a:pt x="470" y="947"/>
                    <a:pt x="477" y="947"/>
                    <a:pt x="483" y="947"/>
                  </a:cubicBezTo>
                  <a:cubicBezTo>
                    <a:pt x="737" y="947"/>
                    <a:pt x="947" y="747"/>
                    <a:pt x="954" y="491"/>
                  </a:cubicBezTo>
                  <a:cubicBezTo>
                    <a:pt x="964" y="229"/>
                    <a:pt x="760" y="11"/>
                    <a:pt x="498" y="1"/>
                  </a:cubicBezTo>
                  <a:cubicBezTo>
                    <a:pt x="492" y="1"/>
                    <a:pt x="485" y="1"/>
                    <a:pt x="47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9"/>
            <p:cNvSpPr/>
            <p:nvPr/>
          </p:nvSpPr>
          <p:spPr>
            <a:xfrm>
              <a:off x="7561852" y="1828066"/>
              <a:ext cx="96185" cy="365446"/>
            </a:xfrm>
            <a:custGeom>
              <a:rect b="b" l="l" r="r" t="t"/>
              <a:pathLst>
                <a:path extrusionOk="0" h="5019" w="1321">
                  <a:moveTo>
                    <a:pt x="1321" y="0"/>
                  </a:moveTo>
                  <a:cubicBezTo>
                    <a:pt x="531" y="1415"/>
                    <a:pt x="76" y="3015"/>
                    <a:pt x="0" y="4634"/>
                  </a:cubicBezTo>
                  <a:lnTo>
                    <a:pt x="8" y="4661"/>
                  </a:lnTo>
                  <a:cubicBezTo>
                    <a:pt x="38" y="4743"/>
                    <a:pt x="127" y="4780"/>
                    <a:pt x="205" y="4815"/>
                  </a:cubicBezTo>
                  <a:cubicBezTo>
                    <a:pt x="375" y="4882"/>
                    <a:pt x="545" y="4951"/>
                    <a:pt x="712" y="5019"/>
                  </a:cubicBezTo>
                  <a:lnTo>
                    <a:pt x="1321" y="0"/>
                  </a:lnTo>
                  <a:close/>
                </a:path>
              </a:pathLst>
            </a:custGeom>
            <a:solidFill>
              <a:srgbClr val="C776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9"/>
            <p:cNvSpPr/>
            <p:nvPr/>
          </p:nvSpPr>
          <p:spPr>
            <a:xfrm>
              <a:off x="7544013" y="1817436"/>
              <a:ext cx="127131" cy="383139"/>
            </a:xfrm>
            <a:custGeom>
              <a:rect b="b" l="l" r="r" t="t"/>
              <a:pathLst>
                <a:path extrusionOk="0" h="5262" w="1746">
                  <a:moveTo>
                    <a:pt x="1560" y="1"/>
                  </a:moveTo>
                  <a:cubicBezTo>
                    <a:pt x="1517" y="1"/>
                    <a:pt x="1473" y="22"/>
                    <a:pt x="1440" y="71"/>
                  </a:cubicBezTo>
                  <a:cubicBezTo>
                    <a:pt x="790" y="1088"/>
                    <a:pt x="419" y="2351"/>
                    <a:pt x="232" y="3535"/>
                  </a:cubicBezTo>
                  <a:cubicBezTo>
                    <a:pt x="178" y="3882"/>
                    <a:pt x="0" y="4518"/>
                    <a:pt x="137" y="4838"/>
                  </a:cubicBezTo>
                  <a:cubicBezTo>
                    <a:pt x="250" y="5103"/>
                    <a:pt x="708" y="5174"/>
                    <a:pt x="933" y="5256"/>
                  </a:cubicBezTo>
                  <a:cubicBezTo>
                    <a:pt x="943" y="5260"/>
                    <a:pt x="953" y="5261"/>
                    <a:pt x="962" y="5261"/>
                  </a:cubicBezTo>
                  <a:cubicBezTo>
                    <a:pt x="1048" y="5261"/>
                    <a:pt x="1097" y="5119"/>
                    <a:pt x="1008" y="5080"/>
                  </a:cubicBezTo>
                  <a:cubicBezTo>
                    <a:pt x="746" y="4967"/>
                    <a:pt x="566" y="4947"/>
                    <a:pt x="446" y="4702"/>
                  </a:cubicBezTo>
                  <a:cubicBezTo>
                    <a:pt x="327" y="4447"/>
                    <a:pt x="436" y="4117"/>
                    <a:pt x="477" y="3852"/>
                  </a:cubicBezTo>
                  <a:cubicBezTo>
                    <a:pt x="542" y="3450"/>
                    <a:pt x="617" y="3055"/>
                    <a:pt x="722" y="2664"/>
                  </a:cubicBezTo>
                  <a:cubicBezTo>
                    <a:pt x="950" y="1803"/>
                    <a:pt x="1327" y="1027"/>
                    <a:pt x="1692" y="221"/>
                  </a:cubicBezTo>
                  <a:cubicBezTo>
                    <a:pt x="1746" y="103"/>
                    <a:pt x="1655" y="1"/>
                    <a:pt x="156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9"/>
            <p:cNvSpPr/>
            <p:nvPr/>
          </p:nvSpPr>
          <p:spPr>
            <a:xfrm>
              <a:off x="7600515" y="2227518"/>
              <a:ext cx="121961" cy="74269"/>
            </a:xfrm>
            <a:custGeom>
              <a:rect b="b" l="l" r="r" t="t"/>
              <a:pathLst>
                <a:path extrusionOk="0" h="1020" w="1675">
                  <a:moveTo>
                    <a:pt x="1294" y="1"/>
                  </a:moveTo>
                  <a:cubicBezTo>
                    <a:pt x="1131" y="1"/>
                    <a:pt x="938" y="29"/>
                    <a:pt x="760" y="29"/>
                  </a:cubicBezTo>
                  <a:cubicBezTo>
                    <a:pt x="587" y="29"/>
                    <a:pt x="428" y="4"/>
                    <a:pt x="301" y="4"/>
                  </a:cubicBezTo>
                  <a:cubicBezTo>
                    <a:pt x="118" y="4"/>
                    <a:pt x="0" y="55"/>
                    <a:pt x="0" y="302"/>
                  </a:cubicBezTo>
                  <a:cubicBezTo>
                    <a:pt x="0" y="723"/>
                    <a:pt x="341" y="1020"/>
                    <a:pt x="760" y="1020"/>
                  </a:cubicBezTo>
                  <a:cubicBezTo>
                    <a:pt x="1178" y="1020"/>
                    <a:pt x="1674" y="713"/>
                    <a:pt x="1674" y="291"/>
                  </a:cubicBezTo>
                  <a:cubicBezTo>
                    <a:pt x="1674" y="52"/>
                    <a:pt x="1511" y="1"/>
                    <a:pt x="1294" y="1"/>
                  </a:cubicBezTo>
                  <a:close/>
                </a:path>
              </a:pathLst>
            </a:custGeom>
            <a:solidFill>
              <a:srgbClr val="FA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9"/>
            <p:cNvSpPr/>
            <p:nvPr/>
          </p:nvSpPr>
          <p:spPr>
            <a:xfrm>
              <a:off x="8183965" y="2312199"/>
              <a:ext cx="84026" cy="83006"/>
            </a:xfrm>
            <a:custGeom>
              <a:rect b="b" l="l" r="r" t="t"/>
              <a:pathLst>
                <a:path extrusionOk="0" h="1140" w="1154">
                  <a:moveTo>
                    <a:pt x="1072" y="1"/>
                  </a:moveTo>
                  <a:cubicBezTo>
                    <a:pt x="1065" y="1"/>
                    <a:pt x="1056" y="2"/>
                    <a:pt x="1048" y="6"/>
                  </a:cubicBezTo>
                  <a:cubicBezTo>
                    <a:pt x="796" y="108"/>
                    <a:pt x="581" y="237"/>
                    <a:pt x="391" y="435"/>
                  </a:cubicBezTo>
                  <a:cubicBezTo>
                    <a:pt x="231" y="598"/>
                    <a:pt x="0" y="829"/>
                    <a:pt x="7" y="1071"/>
                  </a:cubicBezTo>
                  <a:cubicBezTo>
                    <a:pt x="9" y="1107"/>
                    <a:pt x="41" y="1140"/>
                    <a:pt x="76" y="1140"/>
                  </a:cubicBezTo>
                  <a:cubicBezTo>
                    <a:pt x="87" y="1140"/>
                    <a:pt x="98" y="1136"/>
                    <a:pt x="109" y="1129"/>
                  </a:cubicBezTo>
                  <a:cubicBezTo>
                    <a:pt x="289" y="1010"/>
                    <a:pt x="381" y="775"/>
                    <a:pt x="527" y="615"/>
                  </a:cubicBezTo>
                  <a:cubicBezTo>
                    <a:pt x="694" y="435"/>
                    <a:pt x="895" y="265"/>
                    <a:pt x="1102" y="125"/>
                  </a:cubicBezTo>
                  <a:cubicBezTo>
                    <a:pt x="1154" y="92"/>
                    <a:pt x="1130" y="1"/>
                    <a:pt x="10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9"/>
            <p:cNvSpPr/>
            <p:nvPr/>
          </p:nvSpPr>
          <p:spPr>
            <a:xfrm>
              <a:off x="7796673" y="4290305"/>
              <a:ext cx="1347323" cy="675627"/>
            </a:xfrm>
            <a:custGeom>
              <a:rect b="b" l="l" r="r" t="t"/>
              <a:pathLst>
                <a:path extrusionOk="0" h="9279" w="18504">
                  <a:moveTo>
                    <a:pt x="18455" y="0"/>
                  </a:moveTo>
                  <a:lnTo>
                    <a:pt x="9225" y="2055"/>
                  </a:lnTo>
                  <a:cubicBezTo>
                    <a:pt x="9220" y="2054"/>
                    <a:pt x="9215" y="2054"/>
                    <a:pt x="9211" y="2054"/>
                  </a:cubicBezTo>
                  <a:cubicBezTo>
                    <a:pt x="9169" y="2054"/>
                    <a:pt x="9130" y="2068"/>
                    <a:pt x="9096" y="2092"/>
                  </a:cubicBezTo>
                  <a:lnTo>
                    <a:pt x="216" y="4770"/>
                  </a:lnTo>
                  <a:cubicBezTo>
                    <a:pt x="52" y="4882"/>
                    <a:pt x="1" y="8700"/>
                    <a:pt x="202" y="8706"/>
                  </a:cubicBezTo>
                  <a:lnTo>
                    <a:pt x="13893" y="9278"/>
                  </a:lnTo>
                  <a:cubicBezTo>
                    <a:pt x="13897" y="9278"/>
                    <a:pt x="13900" y="9278"/>
                    <a:pt x="13904" y="9278"/>
                  </a:cubicBezTo>
                  <a:cubicBezTo>
                    <a:pt x="13955" y="9278"/>
                    <a:pt x="14004" y="9258"/>
                    <a:pt x="14042" y="9223"/>
                  </a:cubicBezTo>
                  <a:lnTo>
                    <a:pt x="18503" y="5083"/>
                  </a:lnTo>
                  <a:lnTo>
                    <a:pt x="184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9"/>
            <p:cNvSpPr/>
            <p:nvPr/>
          </p:nvSpPr>
          <p:spPr>
            <a:xfrm>
              <a:off x="7800460" y="4180722"/>
              <a:ext cx="1343536" cy="526070"/>
            </a:xfrm>
            <a:custGeom>
              <a:rect b="b" l="l" r="r" t="t"/>
              <a:pathLst>
                <a:path extrusionOk="0" h="7225" w="18452">
                  <a:moveTo>
                    <a:pt x="9284" y="0"/>
                  </a:moveTo>
                  <a:cubicBezTo>
                    <a:pt x="9242" y="0"/>
                    <a:pt x="9203" y="14"/>
                    <a:pt x="9169" y="39"/>
                  </a:cubicBezTo>
                  <a:lnTo>
                    <a:pt x="164" y="6275"/>
                  </a:lnTo>
                  <a:cubicBezTo>
                    <a:pt x="0" y="6387"/>
                    <a:pt x="75" y="6645"/>
                    <a:pt x="275" y="6653"/>
                  </a:cubicBezTo>
                  <a:lnTo>
                    <a:pt x="13967" y="7224"/>
                  </a:lnTo>
                  <a:cubicBezTo>
                    <a:pt x="14021" y="7224"/>
                    <a:pt x="14075" y="7207"/>
                    <a:pt x="14116" y="7166"/>
                  </a:cubicBezTo>
                  <a:lnTo>
                    <a:pt x="18451" y="3145"/>
                  </a:lnTo>
                  <a:lnTo>
                    <a:pt x="18451" y="494"/>
                  </a:lnTo>
                  <a:lnTo>
                    <a:pt x="9298" y="1"/>
                  </a:lnTo>
                  <a:cubicBezTo>
                    <a:pt x="9294" y="1"/>
                    <a:pt x="9289" y="0"/>
                    <a:pt x="928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9"/>
            <p:cNvSpPr/>
            <p:nvPr/>
          </p:nvSpPr>
          <p:spPr>
            <a:xfrm>
              <a:off x="8817365" y="4409645"/>
              <a:ext cx="326637" cy="552283"/>
            </a:xfrm>
            <a:custGeom>
              <a:rect b="b" l="l" r="r" t="t"/>
              <a:pathLst>
                <a:path extrusionOk="0" h="7585" w="4486">
                  <a:moveTo>
                    <a:pt x="4485" y="1"/>
                  </a:moveTo>
                  <a:lnTo>
                    <a:pt x="1" y="4080"/>
                  </a:lnTo>
                  <a:lnTo>
                    <a:pt x="24" y="7584"/>
                  </a:lnTo>
                  <a:lnTo>
                    <a:pt x="4485" y="3444"/>
                  </a:lnTo>
                  <a:lnTo>
                    <a:pt x="44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9"/>
            <p:cNvSpPr/>
            <p:nvPr/>
          </p:nvSpPr>
          <p:spPr>
            <a:xfrm>
              <a:off x="7855215" y="4733444"/>
              <a:ext cx="870328" cy="41722"/>
            </a:xfrm>
            <a:custGeom>
              <a:rect b="b" l="l" r="r" t="t"/>
              <a:pathLst>
                <a:path extrusionOk="0" h="573" w="11953">
                  <a:moveTo>
                    <a:pt x="75" y="1"/>
                  </a:moveTo>
                  <a:cubicBezTo>
                    <a:pt x="38" y="4"/>
                    <a:pt x="4" y="31"/>
                    <a:pt x="4" y="68"/>
                  </a:cubicBezTo>
                  <a:cubicBezTo>
                    <a:pt x="0" y="106"/>
                    <a:pt x="31" y="140"/>
                    <a:pt x="71" y="140"/>
                  </a:cubicBezTo>
                  <a:lnTo>
                    <a:pt x="11881" y="572"/>
                  </a:lnTo>
                  <a:cubicBezTo>
                    <a:pt x="11919" y="572"/>
                    <a:pt x="11952" y="541"/>
                    <a:pt x="11952" y="504"/>
                  </a:cubicBezTo>
                  <a:cubicBezTo>
                    <a:pt x="11952" y="463"/>
                    <a:pt x="11925" y="433"/>
                    <a:pt x="11884" y="429"/>
                  </a:cubicBezTo>
                  <a:lnTo>
                    <a:pt x="7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9"/>
            <p:cNvSpPr/>
            <p:nvPr/>
          </p:nvSpPr>
          <p:spPr>
            <a:xfrm>
              <a:off x="7838614" y="4833489"/>
              <a:ext cx="470223" cy="31309"/>
            </a:xfrm>
            <a:custGeom>
              <a:rect b="b" l="l" r="r" t="t"/>
              <a:pathLst>
                <a:path extrusionOk="0" h="430" w="6458">
                  <a:moveTo>
                    <a:pt x="65" y="0"/>
                  </a:moveTo>
                  <a:cubicBezTo>
                    <a:pt x="29" y="0"/>
                    <a:pt x="3" y="31"/>
                    <a:pt x="0" y="65"/>
                  </a:cubicBezTo>
                  <a:cubicBezTo>
                    <a:pt x="0" y="106"/>
                    <a:pt x="27" y="137"/>
                    <a:pt x="68" y="141"/>
                  </a:cubicBezTo>
                  <a:lnTo>
                    <a:pt x="6383" y="430"/>
                  </a:lnTo>
                  <a:lnTo>
                    <a:pt x="6386" y="430"/>
                  </a:lnTo>
                  <a:cubicBezTo>
                    <a:pt x="6423" y="430"/>
                    <a:pt x="6454" y="399"/>
                    <a:pt x="6458" y="362"/>
                  </a:cubicBezTo>
                  <a:cubicBezTo>
                    <a:pt x="6458" y="324"/>
                    <a:pt x="6427" y="290"/>
                    <a:pt x="6390" y="290"/>
                  </a:cubicBezTo>
                  <a:lnTo>
                    <a:pt x="75" y="1"/>
                  </a:lnTo>
                  <a:cubicBezTo>
                    <a:pt x="71" y="0"/>
                    <a:pt x="68" y="0"/>
                    <a:pt x="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9"/>
            <p:cNvSpPr/>
            <p:nvPr/>
          </p:nvSpPr>
          <p:spPr>
            <a:xfrm>
              <a:off x="8422209" y="4867929"/>
              <a:ext cx="277124" cy="18713"/>
            </a:xfrm>
            <a:custGeom>
              <a:rect b="b" l="l" r="r" t="t"/>
              <a:pathLst>
                <a:path extrusionOk="0" h="257" w="3806">
                  <a:moveTo>
                    <a:pt x="73" y="1"/>
                  </a:moveTo>
                  <a:cubicBezTo>
                    <a:pt x="38" y="4"/>
                    <a:pt x="1" y="32"/>
                    <a:pt x="1" y="69"/>
                  </a:cubicBezTo>
                  <a:cubicBezTo>
                    <a:pt x="1" y="110"/>
                    <a:pt x="32" y="140"/>
                    <a:pt x="69" y="140"/>
                  </a:cubicBezTo>
                  <a:lnTo>
                    <a:pt x="3730" y="256"/>
                  </a:lnTo>
                  <a:lnTo>
                    <a:pt x="3733" y="256"/>
                  </a:lnTo>
                  <a:cubicBezTo>
                    <a:pt x="3771" y="256"/>
                    <a:pt x="3801" y="225"/>
                    <a:pt x="3805" y="188"/>
                  </a:cubicBezTo>
                  <a:cubicBezTo>
                    <a:pt x="3805" y="147"/>
                    <a:pt x="3774" y="117"/>
                    <a:pt x="3736" y="113"/>
                  </a:cubicBezTo>
                  <a:lnTo>
                    <a:pt x="7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5" name="Google Shape;325;p29"/>
            <p:cNvGrpSpPr/>
            <p:nvPr/>
          </p:nvGrpSpPr>
          <p:grpSpPr>
            <a:xfrm>
              <a:off x="-26" y="2942175"/>
              <a:ext cx="1575668" cy="2015021"/>
              <a:chOff x="-25" y="2942175"/>
              <a:chExt cx="1575668" cy="2015021"/>
            </a:xfrm>
          </p:grpSpPr>
          <p:sp>
            <p:nvSpPr>
              <p:cNvPr id="326" name="Google Shape;326;p29"/>
              <p:cNvSpPr/>
              <p:nvPr/>
            </p:nvSpPr>
            <p:spPr>
              <a:xfrm>
                <a:off x="-26" y="2942175"/>
                <a:ext cx="457117" cy="561530"/>
              </a:xfrm>
              <a:custGeom>
                <a:rect b="b" l="l" r="r" t="t"/>
                <a:pathLst>
                  <a:path extrusionOk="0" h="7712" w="6278">
                    <a:moveTo>
                      <a:pt x="2056" y="0"/>
                    </a:moveTo>
                    <a:cubicBezTo>
                      <a:pt x="2005" y="0"/>
                      <a:pt x="1952" y="23"/>
                      <a:pt x="1910" y="77"/>
                    </a:cubicBezTo>
                    <a:cubicBezTo>
                      <a:pt x="1379" y="765"/>
                      <a:pt x="1052" y="1493"/>
                      <a:pt x="1287" y="2337"/>
                    </a:cubicBezTo>
                    <a:cubicBezTo>
                      <a:pt x="1143" y="2319"/>
                      <a:pt x="1017" y="2196"/>
                      <a:pt x="773" y="2196"/>
                    </a:cubicBezTo>
                    <a:cubicBezTo>
                      <a:pt x="596" y="2196"/>
                      <a:pt x="355" y="2262"/>
                      <a:pt x="1" y="2483"/>
                    </a:cubicBezTo>
                    <a:lnTo>
                      <a:pt x="1" y="6971"/>
                    </a:lnTo>
                    <a:cubicBezTo>
                      <a:pt x="579" y="7372"/>
                      <a:pt x="1321" y="7651"/>
                      <a:pt x="2195" y="7709"/>
                    </a:cubicBezTo>
                    <a:cubicBezTo>
                      <a:pt x="2226" y="7711"/>
                      <a:pt x="2255" y="7712"/>
                      <a:pt x="2284" y="7712"/>
                    </a:cubicBezTo>
                    <a:cubicBezTo>
                      <a:pt x="2962" y="7712"/>
                      <a:pt x="3266" y="7218"/>
                      <a:pt x="3450" y="7218"/>
                    </a:cubicBezTo>
                    <a:cubicBezTo>
                      <a:pt x="3460" y="7218"/>
                      <a:pt x="3469" y="7219"/>
                      <a:pt x="3478" y="7222"/>
                    </a:cubicBezTo>
                    <a:cubicBezTo>
                      <a:pt x="3713" y="7303"/>
                      <a:pt x="3932" y="7339"/>
                      <a:pt x="4137" y="7339"/>
                    </a:cubicBezTo>
                    <a:cubicBezTo>
                      <a:pt x="5421" y="7339"/>
                      <a:pt x="6109" y="5894"/>
                      <a:pt x="6179" y="4772"/>
                    </a:cubicBezTo>
                    <a:cubicBezTo>
                      <a:pt x="6277" y="3250"/>
                      <a:pt x="5302" y="1406"/>
                      <a:pt x="3629" y="1406"/>
                    </a:cubicBezTo>
                    <a:cubicBezTo>
                      <a:pt x="3092" y="1406"/>
                      <a:pt x="2483" y="1596"/>
                      <a:pt x="1814" y="2048"/>
                    </a:cubicBezTo>
                    <a:cubicBezTo>
                      <a:pt x="1674" y="1442"/>
                      <a:pt x="1899" y="833"/>
                      <a:pt x="2216" y="285"/>
                    </a:cubicBezTo>
                    <a:cubicBezTo>
                      <a:pt x="2298" y="138"/>
                      <a:pt x="2182" y="0"/>
                      <a:pt x="20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9"/>
              <p:cNvSpPr/>
              <p:nvPr/>
            </p:nvSpPr>
            <p:spPr>
              <a:xfrm>
                <a:off x="306226" y="3131998"/>
                <a:ext cx="90215" cy="139363"/>
              </a:xfrm>
              <a:custGeom>
                <a:rect b="b" l="l" r="r" t="t"/>
                <a:pathLst>
                  <a:path extrusionOk="0" h="1914" w="1239">
                    <a:moveTo>
                      <a:pt x="335" y="0"/>
                    </a:moveTo>
                    <a:cubicBezTo>
                      <a:pt x="148" y="0"/>
                      <a:pt x="1" y="222"/>
                      <a:pt x="48" y="400"/>
                    </a:cubicBezTo>
                    <a:cubicBezTo>
                      <a:pt x="126" y="703"/>
                      <a:pt x="153" y="958"/>
                      <a:pt x="157" y="1271"/>
                    </a:cubicBezTo>
                    <a:cubicBezTo>
                      <a:pt x="162" y="1563"/>
                      <a:pt x="335" y="1914"/>
                      <a:pt x="623" y="1914"/>
                    </a:cubicBezTo>
                    <a:cubicBezTo>
                      <a:pt x="694" y="1914"/>
                      <a:pt x="773" y="1892"/>
                      <a:pt x="857" y="1843"/>
                    </a:cubicBezTo>
                    <a:cubicBezTo>
                      <a:pt x="1204" y="1639"/>
                      <a:pt x="1238" y="1138"/>
                      <a:pt x="1126" y="798"/>
                    </a:cubicBezTo>
                    <a:cubicBezTo>
                      <a:pt x="1003" y="427"/>
                      <a:pt x="786" y="162"/>
                      <a:pt x="428" y="19"/>
                    </a:cubicBezTo>
                    <a:cubicBezTo>
                      <a:pt x="397" y="6"/>
                      <a:pt x="365" y="0"/>
                      <a:pt x="335" y="0"/>
                    </a:cubicBezTo>
                    <a:close/>
                  </a:path>
                </a:pathLst>
              </a:custGeom>
              <a:solidFill>
                <a:srgbClr val="FA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9"/>
              <p:cNvSpPr/>
              <p:nvPr/>
            </p:nvSpPr>
            <p:spPr>
              <a:xfrm>
                <a:off x="282124" y="3292114"/>
                <a:ext cx="91016" cy="70701"/>
              </a:xfrm>
              <a:custGeom>
                <a:rect b="b" l="l" r="r" t="t"/>
                <a:pathLst>
                  <a:path extrusionOk="0" h="971" w="1250">
                    <a:moveTo>
                      <a:pt x="624" y="1"/>
                    </a:moveTo>
                    <a:cubicBezTo>
                      <a:pt x="1" y="1"/>
                      <a:pt x="1" y="971"/>
                      <a:pt x="624" y="971"/>
                    </a:cubicBezTo>
                    <a:cubicBezTo>
                      <a:pt x="1249" y="971"/>
                      <a:pt x="1249" y="1"/>
                      <a:pt x="624" y="1"/>
                    </a:cubicBezTo>
                    <a:close/>
                  </a:path>
                </a:pathLst>
              </a:custGeom>
              <a:solidFill>
                <a:srgbClr val="FA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9"/>
              <p:cNvSpPr/>
              <p:nvPr/>
            </p:nvSpPr>
            <p:spPr>
              <a:xfrm>
                <a:off x="55968" y="3265027"/>
                <a:ext cx="155892" cy="157639"/>
              </a:xfrm>
              <a:custGeom>
                <a:rect b="b" l="l" r="r" t="t"/>
                <a:pathLst>
                  <a:path extrusionOk="0" h="2165" w="2141">
                    <a:moveTo>
                      <a:pt x="108" y="0"/>
                    </a:moveTo>
                    <a:cubicBezTo>
                      <a:pt x="91" y="0"/>
                      <a:pt x="72" y="11"/>
                      <a:pt x="68" y="32"/>
                    </a:cubicBezTo>
                    <a:cubicBezTo>
                      <a:pt x="1" y="601"/>
                      <a:pt x="266" y="1087"/>
                      <a:pt x="671" y="1465"/>
                    </a:cubicBezTo>
                    <a:cubicBezTo>
                      <a:pt x="1000" y="1778"/>
                      <a:pt x="1502" y="2165"/>
                      <a:pt x="1981" y="2165"/>
                    </a:cubicBezTo>
                    <a:cubicBezTo>
                      <a:pt x="2013" y="2165"/>
                      <a:pt x="2045" y="2163"/>
                      <a:pt x="2076" y="2159"/>
                    </a:cubicBezTo>
                    <a:cubicBezTo>
                      <a:pt x="2124" y="2152"/>
                      <a:pt x="2141" y="2084"/>
                      <a:pt x="2086" y="2067"/>
                    </a:cubicBezTo>
                    <a:cubicBezTo>
                      <a:pt x="1195" y="1778"/>
                      <a:pt x="59" y="1125"/>
                      <a:pt x="137" y="32"/>
                    </a:cubicBezTo>
                    <a:cubicBezTo>
                      <a:pt x="139" y="11"/>
                      <a:pt x="124" y="0"/>
                      <a:pt x="10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9"/>
              <p:cNvSpPr/>
              <p:nvPr/>
            </p:nvSpPr>
            <p:spPr>
              <a:xfrm>
                <a:off x="240330" y="3416842"/>
                <a:ext cx="31455" cy="10558"/>
              </a:xfrm>
              <a:custGeom>
                <a:rect b="b" l="l" r="r" t="t"/>
                <a:pathLst>
                  <a:path extrusionOk="0" h="145" w="432">
                    <a:moveTo>
                      <a:pt x="318" y="0"/>
                    </a:moveTo>
                    <a:cubicBezTo>
                      <a:pt x="293" y="0"/>
                      <a:pt x="267" y="4"/>
                      <a:pt x="242" y="6"/>
                    </a:cubicBezTo>
                    <a:cubicBezTo>
                      <a:pt x="187" y="9"/>
                      <a:pt x="129" y="9"/>
                      <a:pt x="75" y="13"/>
                    </a:cubicBezTo>
                    <a:cubicBezTo>
                      <a:pt x="0" y="16"/>
                      <a:pt x="0" y="128"/>
                      <a:pt x="75" y="132"/>
                    </a:cubicBezTo>
                    <a:cubicBezTo>
                      <a:pt x="129" y="136"/>
                      <a:pt x="187" y="136"/>
                      <a:pt x="242" y="139"/>
                    </a:cubicBezTo>
                    <a:cubicBezTo>
                      <a:pt x="269" y="141"/>
                      <a:pt x="296" y="145"/>
                      <a:pt x="322" y="145"/>
                    </a:cubicBezTo>
                    <a:cubicBezTo>
                      <a:pt x="348" y="145"/>
                      <a:pt x="372" y="141"/>
                      <a:pt x="394" y="125"/>
                    </a:cubicBezTo>
                    <a:cubicBezTo>
                      <a:pt x="432" y="98"/>
                      <a:pt x="432" y="47"/>
                      <a:pt x="394" y="23"/>
                    </a:cubicBezTo>
                    <a:cubicBezTo>
                      <a:pt x="371" y="5"/>
                      <a:pt x="345" y="0"/>
                      <a:pt x="3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9"/>
              <p:cNvSpPr/>
              <p:nvPr/>
            </p:nvSpPr>
            <p:spPr>
              <a:xfrm>
                <a:off x="-26" y="3463442"/>
                <a:ext cx="900836" cy="306249"/>
              </a:xfrm>
              <a:custGeom>
                <a:rect b="b" l="l" r="r" t="t"/>
                <a:pathLst>
                  <a:path extrusionOk="0" h="4206" w="12372">
                    <a:moveTo>
                      <a:pt x="11398" y="1"/>
                    </a:moveTo>
                    <a:cubicBezTo>
                      <a:pt x="11210" y="1"/>
                      <a:pt x="10989" y="128"/>
                      <a:pt x="10796" y="128"/>
                    </a:cubicBezTo>
                    <a:lnTo>
                      <a:pt x="1" y="128"/>
                    </a:lnTo>
                    <a:lnTo>
                      <a:pt x="1" y="4102"/>
                    </a:lnTo>
                    <a:lnTo>
                      <a:pt x="10796" y="4102"/>
                    </a:lnTo>
                    <a:cubicBezTo>
                      <a:pt x="11017" y="4102"/>
                      <a:pt x="11229" y="4205"/>
                      <a:pt x="11424" y="4205"/>
                    </a:cubicBezTo>
                    <a:cubicBezTo>
                      <a:pt x="11491" y="4205"/>
                      <a:pt x="11556" y="4193"/>
                      <a:pt x="11619" y="4160"/>
                    </a:cubicBezTo>
                    <a:cubicBezTo>
                      <a:pt x="12150" y="3874"/>
                      <a:pt x="12371" y="3064"/>
                      <a:pt x="12371" y="2425"/>
                    </a:cubicBezTo>
                    <a:lnTo>
                      <a:pt x="12371" y="1826"/>
                    </a:lnTo>
                    <a:cubicBezTo>
                      <a:pt x="12371" y="1129"/>
                      <a:pt x="12130" y="278"/>
                      <a:pt x="11517" y="22"/>
                    </a:cubicBezTo>
                    <a:cubicBezTo>
                      <a:pt x="11479" y="7"/>
                      <a:pt x="11439" y="1"/>
                      <a:pt x="1139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9"/>
              <p:cNvSpPr/>
              <p:nvPr/>
            </p:nvSpPr>
            <p:spPr>
              <a:xfrm>
                <a:off x="-26" y="3518853"/>
                <a:ext cx="804214" cy="195720"/>
              </a:xfrm>
              <a:custGeom>
                <a:rect b="b" l="l" r="r" t="t"/>
                <a:pathLst>
                  <a:path extrusionOk="0" h="2688" w="11045">
                    <a:moveTo>
                      <a:pt x="1" y="0"/>
                    </a:moveTo>
                    <a:lnTo>
                      <a:pt x="1" y="2688"/>
                    </a:lnTo>
                    <a:lnTo>
                      <a:pt x="11044" y="2688"/>
                    </a:lnTo>
                    <a:lnTo>
                      <a:pt x="1104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9"/>
              <p:cNvSpPr/>
              <p:nvPr/>
            </p:nvSpPr>
            <p:spPr>
              <a:xfrm>
                <a:off x="781111" y="3510844"/>
                <a:ext cx="75361" cy="213413"/>
              </a:xfrm>
              <a:custGeom>
                <a:rect b="b" l="l" r="r" t="t"/>
                <a:pathLst>
                  <a:path extrusionOk="0" h="2931" w="1035">
                    <a:moveTo>
                      <a:pt x="494" y="1"/>
                    </a:moveTo>
                    <a:cubicBezTo>
                      <a:pt x="340" y="1"/>
                      <a:pt x="65" y="8"/>
                      <a:pt x="0" y="110"/>
                    </a:cubicBezTo>
                    <a:cubicBezTo>
                      <a:pt x="1" y="110"/>
                      <a:pt x="2" y="110"/>
                      <a:pt x="3" y="110"/>
                    </a:cubicBezTo>
                    <a:cubicBezTo>
                      <a:pt x="392" y="110"/>
                      <a:pt x="455" y="2785"/>
                      <a:pt x="0" y="2798"/>
                    </a:cubicBezTo>
                    <a:cubicBezTo>
                      <a:pt x="38" y="2896"/>
                      <a:pt x="340" y="2931"/>
                      <a:pt x="494" y="2931"/>
                    </a:cubicBezTo>
                    <a:lnTo>
                      <a:pt x="575" y="2931"/>
                    </a:lnTo>
                    <a:cubicBezTo>
                      <a:pt x="728" y="2931"/>
                      <a:pt x="803" y="2856"/>
                      <a:pt x="888" y="2686"/>
                    </a:cubicBezTo>
                    <a:cubicBezTo>
                      <a:pt x="997" y="2461"/>
                      <a:pt x="1034" y="501"/>
                      <a:pt x="891" y="287"/>
                    </a:cubicBezTo>
                    <a:cubicBezTo>
                      <a:pt x="814" y="59"/>
                      <a:pt x="728" y="1"/>
                      <a:pt x="5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9"/>
              <p:cNvSpPr/>
              <p:nvPr/>
            </p:nvSpPr>
            <p:spPr>
              <a:xfrm>
                <a:off x="-26" y="3560939"/>
                <a:ext cx="729654" cy="6480"/>
              </a:xfrm>
              <a:custGeom>
                <a:rect b="b" l="l" r="r" t="t"/>
                <a:pathLst>
                  <a:path extrusionOk="0" h="89" w="10021">
                    <a:moveTo>
                      <a:pt x="1" y="0"/>
                    </a:moveTo>
                    <a:lnTo>
                      <a:pt x="1" y="89"/>
                    </a:lnTo>
                    <a:lnTo>
                      <a:pt x="10020" y="89"/>
                    </a:lnTo>
                    <a:lnTo>
                      <a:pt x="10020" y="0"/>
                    </a:lnTo>
                    <a:close/>
                  </a:path>
                </a:pathLst>
              </a:custGeom>
              <a:solidFill>
                <a:srgbClr val="DDE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9"/>
              <p:cNvSpPr/>
              <p:nvPr/>
            </p:nvSpPr>
            <p:spPr>
              <a:xfrm>
                <a:off x="-26" y="3639213"/>
                <a:ext cx="729654" cy="6772"/>
              </a:xfrm>
              <a:custGeom>
                <a:rect b="b" l="l" r="r" t="t"/>
                <a:pathLst>
                  <a:path extrusionOk="0" h="93" w="10021">
                    <a:moveTo>
                      <a:pt x="1" y="1"/>
                    </a:moveTo>
                    <a:lnTo>
                      <a:pt x="1" y="92"/>
                    </a:lnTo>
                    <a:lnTo>
                      <a:pt x="10020" y="92"/>
                    </a:lnTo>
                    <a:lnTo>
                      <a:pt x="10020" y="1"/>
                    </a:lnTo>
                    <a:close/>
                  </a:path>
                </a:pathLst>
              </a:custGeom>
              <a:solidFill>
                <a:srgbClr val="DDE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9"/>
              <p:cNvSpPr/>
              <p:nvPr/>
            </p:nvSpPr>
            <p:spPr>
              <a:xfrm>
                <a:off x="254383" y="3604481"/>
                <a:ext cx="126985" cy="6844"/>
              </a:xfrm>
              <a:custGeom>
                <a:rect b="b" l="l" r="r" t="t"/>
                <a:pathLst>
                  <a:path extrusionOk="0" h="94" w="1744">
                    <a:moveTo>
                      <a:pt x="1" y="1"/>
                    </a:moveTo>
                    <a:lnTo>
                      <a:pt x="1" y="93"/>
                    </a:lnTo>
                    <a:lnTo>
                      <a:pt x="1743" y="93"/>
                    </a:lnTo>
                    <a:lnTo>
                      <a:pt x="1743" y="1"/>
                    </a:lnTo>
                    <a:close/>
                  </a:path>
                </a:pathLst>
              </a:custGeom>
              <a:solidFill>
                <a:srgbClr val="DDE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9"/>
              <p:cNvSpPr/>
              <p:nvPr/>
            </p:nvSpPr>
            <p:spPr>
              <a:xfrm>
                <a:off x="-26" y="3674163"/>
                <a:ext cx="522794" cy="6772"/>
              </a:xfrm>
              <a:custGeom>
                <a:rect b="b" l="l" r="r" t="t"/>
                <a:pathLst>
                  <a:path extrusionOk="0" h="93" w="7180">
                    <a:moveTo>
                      <a:pt x="1" y="0"/>
                    </a:moveTo>
                    <a:lnTo>
                      <a:pt x="1" y="92"/>
                    </a:lnTo>
                    <a:lnTo>
                      <a:pt x="7180" y="92"/>
                    </a:lnTo>
                    <a:lnTo>
                      <a:pt x="7180" y="0"/>
                    </a:lnTo>
                    <a:close/>
                  </a:path>
                </a:pathLst>
              </a:custGeom>
              <a:solidFill>
                <a:srgbClr val="DDE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9"/>
              <p:cNvSpPr/>
              <p:nvPr/>
            </p:nvSpPr>
            <p:spPr>
              <a:xfrm>
                <a:off x="-26" y="3745301"/>
                <a:ext cx="841348" cy="290231"/>
              </a:xfrm>
              <a:custGeom>
                <a:rect b="b" l="l" r="r" t="t"/>
                <a:pathLst>
                  <a:path extrusionOk="0" h="3986" w="11555">
                    <a:moveTo>
                      <a:pt x="10649" y="0"/>
                    </a:moveTo>
                    <a:cubicBezTo>
                      <a:pt x="10473" y="0"/>
                      <a:pt x="10264" y="122"/>
                      <a:pt x="10085" y="122"/>
                    </a:cubicBezTo>
                    <a:lnTo>
                      <a:pt x="1" y="122"/>
                    </a:lnTo>
                    <a:lnTo>
                      <a:pt x="1" y="3888"/>
                    </a:lnTo>
                    <a:lnTo>
                      <a:pt x="10085" y="3888"/>
                    </a:lnTo>
                    <a:cubicBezTo>
                      <a:pt x="10290" y="3888"/>
                      <a:pt x="10489" y="3986"/>
                      <a:pt x="10672" y="3986"/>
                    </a:cubicBezTo>
                    <a:cubicBezTo>
                      <a:pt x="10735" y="3986"/>
                      <a:pt x="10796" y="3974"/>
                      <a:pt x="10854" y="3943"/>
                    </a:cubicBezTo>
                    <a:cubicBezTo>
                      <a:pt x="11351" y="3674"/>
                      <a:pt x="11555" y="2905"/>
                      <a:pt x="11555" y="2300"/>
                    </a:cubicBezTo>
                    <a:lnTo>
                      <a:pt x="11555" y="1732"/>
                    </a:lnTo>
                    <a:cubicBezTo>
                      <a:pt x="11555" y="1068"/>
                      <a:pt x="11330" y="265"/>
                      <a:pt x="10759" y="20"/>
                    </a:cubicBezTo>
                    <a:cubicBezTo>
                      <a:pt x="10724" y="6"/>
                      <a:pt x="10687" y="0"/>
                      <a:pt x="106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9"/>
              <p:cNvSpPr/>
              <p:nvPr/>
            </p:nvSpPr>
            <p:spPr>
              <a:xfrm>
                <a:off x="-26" y="3797726"/>
                <a:ext cx="751207" cy="185672"/>
              </a:xfrm>
              <a:custGeom>
                <a:rect b="b" l="l" r="r" t="t"/>
                <a:pathLst>
                  <a:path extrusionOk="0" h="2550" w="10317">
                    <a:moveTo>
                      <a:pt x="1" y="1"/>
                    </a:moveTo>
                    <a:lnTo>
                      <a:pt x="1" y="2549"/>
                    </a:lnTo>
                    <a:lnTo>
                      <a:pt x="10317" y="2549"/>
                    </a:lnTo>
                    <a:lnTo>
                      <a:pt x="103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9"/>
              <p:cNvSpPr/>
              <p:nvPr/>
            </p:nvSpPr>
            <p:spPr>
              <a:xfrm>
                <a:off x="729560" y="3790299"/>
                <a:ext cx="70410" cy="202200"/>
              </a:xfrm>
              <a:custGeom>
                <a:rect b="b" l="l" r="r" t="t"/>
                <a:pathLst>
                  <a:path extrusionOk="0" h="2777" w="967">
                    <a:moveTo>
                      <a:pt x="463" y="1"/>
                    </a:moveTo>
                    <a:cubicBezTo>
                      <a:pt x="321" y="1"/>
                      <a:pt x="62" y="8"/>
                      <a:pt x="0" y="103"/>
                    </a:cubicBezTo>
                    <a:cubicBezTo>
                      <a:pt x="1" y="103"/>
                      <a:pt x="2" y="103"/>
                      <a:pt x="3" y="103"/>
                    </a:cubicBezTo>
                    <a:cubicBezTo>
                      <a:pt x="368" y="103"/>
                      <a:pt x="425" y="2637"/>
                      <a:pt x="0" y="2651"/>
                    </a:cubicBezTo>
                    <a:cubicBezTo>
                      <a:pt x="38" y="2743"/>
                      <a:pt x="321" y="2777"/>
                      <a:pt x="463" y="2777"/>
                    </a:cubicBezTo>
                    <a:lnTo>
                      <a:pt x="538" y="2777"/>
                    </a:lnTo>
                    <a:cubicBezTo>
                      <a:pt x="681" y="2777"/>
                      <a:pt x="752" y="2706"/>
                      <a:pt x="831" y="2543"/>
                    </a:cubicBezTo>
                    <a:cubicBezTo>
                      <a:pt x="933" y="2331"/>
                      <a:pt x="966" y="473"/>
                      <a:pt x="834" y="273"/>
                    </a:cubicBezTo>
                    <a:cubicBezTo>
                      <a:pt x="759" y="55"/>
                      <a:pt x="681" y="1"/>
                      <a:pt x="5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9"/>
              <p:cNvSpPr/>
              <p:nvPr/>
            </p:nvSpPr>
            <p:spPr>
              <a:xfrm>
                <a:off x="-26" y="3837628"/>
                <a:ext cx="681598" cy="6262"/>
              </a:xfrm>
              <a:custGeom>
                <a:rect b="b" l="l" r="r" t="t"/>
                <a:pathLst>
                  <a:path extrusionOk="0" h="86" w="9361">
                    <a:moveTo>
                      <a:pt x="1" y="1"/>
                    </a:moveTo>
                    <a:lnTo>
                      <a:pt x="1" y="86"/>
                    </a:lnTo>
                    <a:lnTo>
                      <a:pt x="9361" y="86"/>
                    </a:lnTo>
                    <a:lnTo>
                      <a:pt x="9361" y="1"/>
                    </a:lnTo>
                    <a:close/>
                  </a:path>
                </a:pathLst>
              </a:custGeom>
              <a:solidFill>
                <a:srgbClr val="DDE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9"/>
              <p:cNvSpPr/>
              <p:nvPr/>
            </p:nvSpPr>
            <p:spPr>
              <a:xfrm>
                <a:off x="-26" y="3911969"/>
                <a:ext cx="681598" cy="6262"/>
              </a:xfrm>
              <a:custGeom>
                <a:rect b="b" l="l" r="r" t="t"/>
                <a:pathLst>
                  <a:path extrusionOk="0" h="86" w="9361">
                    <a:moveTo>
                      <a:pt x="1" y="0"/>
                    </a:moveTo>
                    <a:lnTo>
                      <a:pt x="1" y="85"/>
                    </a:lnTo>
                    <a:lnTo>
                      <a:pt x="9361" y="85"/>
                    </a:lnTo>
                    <a:lnTo>
                      <a:pt x="9361" y="0"/>
                    </a:lnTo>
                    <a:close/>
                  </a:path>
                </a:pathLst>
              </a:custGeom>
              <a:solidFill>
                <a:srgbClr val="DDE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9"/>
              <p:cNvSpPr/>
              <p:nvPr/>
            </p:nvSpPr>
            <p:spPr>
              <a:xfrm>
                <a:off x="237563" y="3879276"/>
                <a:ext cx="118539" cy="6262"/>
              </a:xfrm>
              <a:custGeom>
                <a:rect b="b" l="l" r="r" t="t"/>
                <a:pathLst>
                  <a:path extrusionOk="0" h="86" w="1628">
                    <a:moveTo>
                      <a:pt x="0" y="0"/>
                    </a:moveTo>
                    <a:lnTo>
                      <a:pt x="0" y="85"/>
                    </a:lnTo>
                    <a:lnTo>
                      <a:pt x="1627" y="85"/>
                    </a:lnTo>
                    <a:lnTo>
                      <a:pt x="1627" y="0"/>
                    </a:lnTo>
                    <a:close/>
                  </a:path>
                </a:pathLst>
              </a:custGeom>
              <a:solidFill>
                <a:srgbClr val="DDE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9"/>
              <p:cNvSpPr/>
              <p:nvPr/>
            </p:nvSpPr>
            <p:spPr>
              <a:xfrm>
                <a:off x="-26" y="3945099"/>
                <a:ext cx="488353" cy="6335"/>
              </a:xfrm>
              <a:custGeom>
                <a:rect b="b" l="l" r="r" t="t"/>
                <a:pathLst>
                  <a:path extrusionOk="0" h="87" w="6707">
                    <a:moveTo>
                      <a:pt x="1" y="1"/>
                    </a:moveTo>
                    <a:lnTo>
                      <a:pt x="1" y="87"/>
                    </a:lnTo>
                    <a:lnTo>
                      <a:pt x="6707" y="87"/>
                    </a:lnTo>
                    <a:lnTo>
                      <a:pt x="6707" y="1"/>
                    </a:lnTo>
                    <a:close/>
                  </a:path>
                </a:pathLst>
              </a:custGeom>
              <a:solidFill>
                <a:srgbClr val="DDE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9"/>
              <p:cNvSpPr/>
              <p:nvPr/>
            </p:nvSpPr>
            <p:spPr>
              <a:xfrm>
                <a:off x="-26" y="4011577"/>
                <a:ext cx="1039034" cy="358456"/>
              </a:xfrm>
              <a:custGeom>
                <a:rect b="b" l="l" r="r" t="t"/>
                <a:pathLst>
                  <a:path extrusionOk="0" h="4923" w="14270">
                    <a:moveTo>
                      <a:pt x="13145" y="1"/>
                    </a:moveTo>
                    <a:cubicBezTo>
                      <a:pt x="12929" y="1"/>
                      <a:pt x="12672" y="154"/>
                      <a:pt x="12450" y="154"/>
                    </a:cubicBezTo>
                    <a:lnTo>
                      <a:pt x="1" y="154"/>
                    </a:lnTo>
                    <a:lnTo>
                      <a:pt x="1" y="4801"/>
                    </a:lnTo>
                    <a:lnTo>
                      <a:pt x="12450" y="4801"/>
                    </a:lnTo>
                    <a:cubicBezTo>
                      <a:pt x="12703" y="4801"/>
                      <a:pt x="12950" y="4923"/>
                      <a:pt x="13175" y="4923"/>
                    </a:cubicBezTo>
                    <a:cubicBezTo>
                      <a:pt x="13253" y="4923"/>
                      <a:pt x="13328" y="4908"/>
                      <a:pt x="13399" y="4869"/>
                    </a:cubicBezTo>
                    <a:cubicBezTo>
                      <a:pt x="14015" y="4535"/>
                      <a:pt x="14270" y="3586"/>
                      <a:pt x="14270" y="2838"/>
                    </a:cubicBezTo>
                    <a:lnTo>
                      <a:pt x="14270" y="2140"/>
                    </a:lnTo>
                    <a:cubicBezTo>
                      <a:pt x="14270" y="1320"/>
                      <a:pt x="13991" y="327"/>
                      <a:pt x="13283" y="27"/>
                    </a:cubicBezTo>
                    <a:cubicBezTo>
                      <a:pt x="13240" y="8"/>
                      <a:pt x="13194" y="1"/>
                      <a:pt x="1314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9"/>
              <p:cNvSpPr/>
              <p:nvPr/>
            </p:nvSpPr>
            <p:spPr>
              <a:xfrm>
                <a:off x="-26" y="4076454"/>
                <a:ext cx="927558" cy="228995"/>
              </a:xfrm>
              <a:custGeom>
                <a:rect b="b" l="l" r="r" t="t"/>
                <a:pathLst>
                  <a:path extrusionOk="0" h="3145" w="12739">
                    <a:moveTo>
                      <a:pt x="1" y="1"/>
                    </a:moveTo>
                    <a:lnTo>
                      <a:pt x="1" y="3144"/>
                    </a:lnTo>
                    <a:lnTo>
                      <a:pt x="12739" y="3144"/>
                    </a:lnTo>
                    <a:lnTo>
                      <a:pt x="127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9"/>
              <p:cNvSpPr/>
              <p:nvPr/>
            </p:nvSpPr>
            <p:spPr>
              <a:xfrm>
                <a:off x="900743" y="4067279"/>
                <a:ext cx="87011" cy="249528"/>
              </a:xfrm>
              <a:custGeom>
                <a:rect b="b" l="l" r="r" t="t"/>
                <a:pathLst>
                  <a:path extrusionOk="0" h="3427" w="1195">
                    <a:moveTo>
                      <a:pt x="572" y="1"/>
                    </a:moveTo>
                    <a:cubicBezTo>
                      <a:pt x="395" y="1"/>
                      <a:pt x="79" y="8"/>
                      <a:pt x="0" y="127"/>
                    </a:cubicBezTo>
                    <a:cubicBezTo>
                      <a:pt x="1" y="127"/>
                      <a:pt x="2" y="127"/>
                      <a:pt x="3" y="127"/>
                    </a:cubicBezTo>
                    <a:cubicBezTo>
                      <a:pt x="453" y="127"/>
                      <a:pt x="527" y="3253"/>
                      <a:pt x="0" y="3270"/>
                    </a:cubicBezTo>
                    <a:cubicBezTo>
                      <a:pt x="44" y="3386"/>
                      <a:pt x="395" y="3426"/>
                      <a:pt x="572" y="3426"/>
                    </a:cubicBezTo>
                    <a:lnTo>
                      <a:pt x="664" y="3426"/>
                    </a:lnTo>
                    <a:cubicBezTo>
                      <a:pt x="841" y="3426"/>
                      <a:pt x="930" y="3342"/>
                      <a:pt x="1024" y="3137"/>
                    </a:cubicBezTo>
                    <a:cubicBezTo>
                      <a:pt x="1151" y="2875"/>
                      <a:pt x="1195" y="586"/>
                      <a:pt x="1028" y="334"/>
                    </a:cubicBezTo>
                    <a:cubicBezTo>
                      <a:pt x="939" y="69"/>
                      <a:pt x="841" y="1"/>
                      <a:pt x="66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9"/>
              <p:cNvSpPr/>
              <p:nvPr/>
            </p:nvSpPr>
            <p:spPr>
              <a:xfrm>
                <a:off x="-26" y="4125748"/>
                <a:ext cx="841348" cy="7718"/>
              </a:xfrm>
              <a:custGeom>
                <a:rect b="b" l="l" r="r" t="t"/>
                <a:pathLst>
                  <a:path extrusionOk="0" h="106" w="11555">
                    <a:moveTo>
                      <a:pt x="1" y="1"/>
                    </a:moveTo>
                    <a:lnTo>
                      <a:pt x="1" y="106"/>
                    </a:lnTo>
                    <a:lnTo>
                      <a:pt x="11555" y="106"/>
                    </a:lnTo>
                    <a:lnTo>
                      <a:pt x="11555" y="1"/>
                    </a:lnTo>
                    <a:close/>
                  </a:path>
                </a:pathLst>
              </a:custGeom>
              <a:solidFill>
                <a:srgbClr val="DDE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9"/>
              <p:cNvSpPr/>
              <p:nvPr/>
            </p:nvSpPr>
            <p:spPr>
              <a:xfrm>
                <a:off x="-26" y="4217419"/>
                <a:ext cx="841348" cy="7791"/>
              </a:xfrm>
              <a:custGeom>
                <a:rect b="b" l="l" r="r" t="t"/>
                <a:pathLst>
                  <a:path extrusionOk="0" h="107" w="11555">
                    <a:moveTo>
                      <a:pt x="1" y="1"/>
                    </a:moveTo>
                    <a:lnTo>
                      <a:pt x="1" y="106"/>
                    </a:lnTo>
                    <a:lnTo>
                      <a:pt x="11555" y="106"/>
                    </a:lnTo>
                    <a:lnTo>
                      <a:pt x="11555" y="1"/>
                    </a:lnTo>
                    <a:close/>
                  </a:path>
                </a:pathLst>
              </a:custGeom>
              <a:solidFill>
                <a:srgbClr val="DDE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9"/>
              <p:cNvSpPr/>
              <p:nvPr/>
            </p:nvSpPr>
            <p:spPr>
              <a:xfrm>
                <a:off x="293338" y="4176790"/>
                <a:ext cx="146208" cy="7718"/>
              </a:xfrm>
              <a:custGeom>
                <a:rect b="b" l="l" r="r" t="t"/>
                <a:pathLst>
                  <a:path extrusionOk="0" h="106" w="2008">
                    <a:moveTo>
                      <a:pt x="0" y="0"/>
                    </a:moveTo>
                    <a:lnTo>
                      <a:pt x="0" y="106"/>
                    </a:lnTo>
                    <a:lnTo>
                      <a:pt x="2007" y="106"/>
                    </a:lnTo>
                    <a:lnTo>
                      <a:pt x="2007" y="0"/>
                    </a:lnTo>
                    <a:close/>
                  </a:path>
                </a:pathLst>
              </a:custGeom>
              <a:solidFill>
                <a:srgbClr val="DDE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9"/>
              <p:cNvSpPr/>
              <p:nvPr/>
            </p:nvSpPr>
            <p:spPr>
              <a:xfrm>
                <a:off x="-26" y="4258267"/>
                <a:ext cx="602815" cy="7791"/>
              </a:xfrm>
              <a:custGeom>
                <a:rect b="b" l="l" r="r" t="t"/>
                <a:pathLst>
                  <a:path extrusionOk="0" h="107" w="8279">
                    <a:moveTo>
                      <a:pt x="1" y="1"/>
                    </a:moveTo>
                    <a:lnTo>
                      <a:pt x="1" y="106"/>
                    </a:lnTo>
                    <a:lnTo>
                      <a:pt x="8279" y="106"/>
                    </a:lnTo>
                    <a:lnTo>
                      <a:pt x="8279" y="1"/>
                    </a:lnTo>
                    <a:close/>
                  </a:path>
                </a:pathLst>
              </a:custGeom>
              <a:solidFill>
                <a:srgbClr val="DDE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9"/>
              <p:cNvSpPr/>
              <p:nvPr/>
            </p:nvSpPr>
            <p:spPr>
              <a:xfrm>
                <a:off x="382752" y="3906072"/>
                <a:ext cx="475174" cy="716402"/>
              </a:xfrm>
              <a:custGeom>
                <a:rect b="b" l="l" r="r" t="t"/>
                <a:pathLst>
                  <a:path extrusionOk="0" h="9839" w="6526">
                    <a:moveTo>
                      <a:pt x="2848" y="1"/>
                    </a:moveTo>
                    <a:cubicBezTo>
                      <a:pt x="2428" y="1"/>
                      <a:pt x="2031" y="330"/>
                      <a:pt x="1855" y="725"/>
                    </a:cubicBezTo>
                    <a:cubicBezTo>
                      <a:pt x="1657" y="1174"/>
                      <a:pt x="1674" y="1684"/>
                      <a:pt x="1695" y="2177"/>
                    </a:cubicBezTo>
                    <a:cubicBezTo>
                      <a:pt x="1708" y="2422"/>
                      <a:pt x="1719" y="2667"/>
                      <a:pt x="1728" y="2912"/>
                    </a:cubicBezTo>
                    <a:cubicBezTo>
                      <a:pt x="1732" y="2991"/>
                      <a:pt x="1736" y="3072"/>
                      <a:pt x="1698" y="3143"/>
                    </a:cubicBezTo>
                    <a:cubicBezTo>
                      <a:pt x="1649" y="3242"/>
                      <a:pt x="1549" y="3282"/>
                      <a:pt x="1439" y="3282"/>
                    </a:cubicBezTo>
                    <a:cubicBezTo>
                      <a:pt x="1329" y="3282"/>
                      <a:pt x="1208" y="3242"/>
                      <a:pt x="1116" y="3181"/>
                    </a:cubicBezTo>
                    <a:cubicBezTo>
                      <a:pt x="932" y="3058"/>
                      <a:pt x="762" y="2878"/>
                      <a:pt x="541" y="2875"/>
                    </a:cubicBezTo>
                    <a:cubicBezTo>
                      <a:pt x="537" y="2875"/>
                      <a:pt x="532" y="2875"/>
                      <a:pt x="528" y="2875"/>
                    </a:cubicBezTo>
                    <a:cubicBezTo>
                      <a:pt x="343" y="2875"/>
                      <a:pt x="179" y="3011"/>
                      <a:pt x="95" y="3178"/>
                    </a:cubicBezTo>
                    <a:cubicBezTo>
                      <a:pt x="14" y="3344"/>
                      <a:pt x="0" y="3542"/>
                      <a:pt x="14" y="3732"/>
                    </a:cubicBezTo>
                    <a:cubicBezTo>
                      <a:pt x="79" y="4923"/>
                      <a:pt x="868" y="5930"/>
                      <a:pt x="1365" y="7012"/>
                    </a:cubicBezTo>
                    <a:cubicBezTo>
                      <a:pt x="1412" y="7118"/>
                      <a:pt x="1453" y="7243"/>
                      <a:pt x="1389" y="7339"/>
                    </a:cubicBezTo>
                    <a:cubicBezTo>
                      <a:pt x="1352" y="7393"/>
                      <a:pt x="1297" y="7414"/>
                      <a:pt x="1235" y="7414"/>
                    </a:cubicBezTo>
                    <a:cubicBezTo>
                      <a:pt x="1133" y="7414"/>
                      <a:pt x="1012" y="7356"/>
                      <a:pt x="922" y="7294"/>
                    </a:cubicBezTo>
                    <a:cubicBezTo>
                      <a:pt x="833" y="7232"/>
                      <a:pt x="711" y="7174"/>
                      <a:pt x="607" y="7174"/>
                    </a:cubicBezTo>
                    <a:cubicBezTo>
                      <a:pt x="546" y="7174"/>
                      <a:pt x="491" y="7195"/>
                      <a:pt x="453" y="7247"/>
                    </a:cubicBezTo>
                    <a:cubicBezTo>
                      <a:pt x="409" y="7308"/>
                      <a:pt x="412" y="7390"/>
                      <a:pt x="422" y="7465"/>
                    </a:cubicBezTo>
                    <a:cubicBezTo>
                      <a:pt x="487" y="7927"/>
                      <a:pt x="817" y="8298"/>
                      <a:pt x="1133" y="8641"/>
                    </a:cubicBezTo>
                    <a:cubicBezTo>
                      <a:pt x="1296" y="8818"/>
                      <a:pt x="1460" y="8996"/>
                      <a:pt x="1623" y="9172"/>
                    </a:cubicBezTo>
                    <a:cubicBezTo>
                      <a:pt x="1753" y="9312"/>
                      <a:pt x="1885" y="9451"/>
                      <a:pt x="2055" y="9530"/>
                    </a:cubicBezTo>
                    <a:cubicBezTo>
                      <a:pt x="2164" y="9577"/>
                      <a:pt x="2281" y="9595"/>
                      <a:pt x="2400" y="9596"/>
                    </a:cubicBezTo>
                    <a:lnTo>
                      <a:pt x="2400" y="9596"/>
                    </a:lnTo>
                    <a:lnTo>
                      <a:pt x="1698" y="9666"/>
                    </a:lnTo>
                    <a:cubicBezTo>
                      <a:pt x="1981" y="9703"/>
                      <a:pt x="2259" y="9740"/>
                      <a:pt x="2542" y="9778"/>
                    </a:cubicBezTo>
                    <a:cubicBezTo>
                      <a:pt x="2772" y="9807"/>
                      <a:pt x="3002" y="9838"/>
                      <a:pt x="3230" y="9838"/>
                    </a:cubicBezTo>
                    <a:cubicBezTo>
                      <a:pt x="3320" y="9838"/>
                      <a:pt x="3409" y="9834"/>
                      <a:pt x="3498" y="9822"/>
                    </a:cubicBezTo>
                    <a:cubicBezTo>
                      <a:pt x="3998" y="9764"/>
                      <a:pt x="4451" y="9509"/>
                      <a:pt x="4886" y="9264"/>
                    </a:cubicBezTo>
                    <a:cubicBezTo>
                      <a:pt x="5151" y="9115"/>
                      <a:pt x="5448" y="8907"/>
                      <a:pt x="5440" y="8605"/>
                    </a:cubicBezTo>
                    <a:cubicBezTo>
                      <a:pt x="5438" y="8383"/>
                      <a:pt x="5223" y="8195"/>
                      <a:pt x="5004" y="8195"/>
                    </a:cubicBezTo>
                    <a:cubicBezTo>
                      <a:pt x="4970" y="8195"/>
                      <a:pt x="4936" y="8200"/>
                      <a:pt x="4903" y="8209"/>
                    </a:cubicBezTo>
                    <a:cubicBezTo>
                      <a:pt x="4815" y="8236"/>
                      <a:pt x="4720" y="8290"/>
                      <a:pt x="4634" y="8290"/>
                    </a:cubicBezTo>
                    <a:cubicBezTo>
                      <a:pt x="4600" y="8290"/>
                      <a:pt x="4568" y="8282"/>
                      <a:pt x="4539" y="8261"/>
                    </a:cubicBezTo>
                    <a:cubicBezTo>
                      <a:pt x="4556" y="8151"/>
                      <a:pt x="4634" y="8066"/>
                      <a:pt x="4709" y="7988"/>
                    </a:cubicBezTo>
                    <a:cubicBezTo>
                      <a:pt x="5022" y="7655"/>
                      <a:pt x="5338" y="7322"/>
                      <a:pt x="5655" y="6988"/>
                    </a:cubicBezTo>
                    <a:cubicBezTo>
                      <a:pt x="5880" y="6750"/>
                      <a:pt x="6107" y="6508"/>
                      <a:pt x="6271" y="6223"/>
                    </a:cubicBezTo>
                    <a:cubicBezTo>
                      <a:pt x="6434" y="5937"/>
                      <a:pt x="6526" y="5600"/>
                      <a:pt x="6461" y="5280"/>
                    </a:cubicBezTo>
                    <a:cubicBezTo>
                      <a:pt x="6387" y="4919"/>
                      <a:pt x="6107" y="4613"/>
                      <a:pt x="5760" y="4487"/>
                    </a:cubicBezTo>
                    <a:cubicBezTo>
                      <a:pt x="5636" y="4442"/>
                      <a:pt x="5505" y="4421"/>
                      <a:pt x="5374" y="4421"/>
                    </a:cubicBezTo>
                    <a:cubicBezTo>
                      <a:pt x="5138" y="4421"/>
                      <a:pt x="4901" y="4490"/>
                      <a:pt x="4702" y="4616"/>
                    </a:cubicBezTo>
                    <a:cubicBezTo>
                      <a:pt x="4610" y="4676"/>
                      <a:pt x="4499" y="4747"/>
                      <a:pt x="4400" y="4747"/>
                    </a:cubicBezTo>
                    <a:cubicBezTo>
                      <a:pt x="4364" y="4747"/>
                      <a:pt x="4329" y="4738"/>
                      <a:pt x="4297" y="4715"/>
                    </a:cubicBezTo>
                    <a:cubicBezTo>
                      <a:pt x="4219" y="4661"/>
                      <a:pt x="4206" y="4555"/>
                      <a:pt x="4198" y="4464"/>
                    </a:cubicBezTo>
                    <a:cubicBezTo>
                      <a:pt x="4107" y="3225"/>
                      <a:pt x="4341" y="1915"/>
                      <a:pt x="3818" y="789"/>
                    </a:cubicBezTo>
                    <a:cubicBezTo>
                      <a:pt x="3655" y="442"/>
                      <a:pt x="3392" y="105"/>
                      <a:pt x="3022" y="20"/>
                    </a:cubicBezTo>
                    <a:cubicBezTo>
                      <a:pt x="2964" y="7"/>
                      <a:pt x="2906" y="1"/>
                      <a:pt x="28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9"/>
              <p:cNvSpPr/>
              <p:nvPr/>
            </p:nvSpPr>
            <p:spPr>
              <a:xfrm>
                <a:off x="443478" y="4606094"/>
                <a:ext cx="351102" cy="351102"/>
              </a:xfrm>
              <a:custGeom>
                <a:rect b="b" l="l" r="r" t="t"/>
                <a:pathLst>
                  <a:path extrusionOk="0" h="4822" w="4822">
                    <a:moveTo>
                      <a:pt x="98" y="1"/>
                    </a:moveTo>
                    <a:cubicBezTo>
                      <a:pt x="44" y="1"/>
                      <a:pt x="0" y="45"/>
                      <a:pt x="0" y="96"/>
                    </a:cubicBezTo>
                    <a:lnTo>
                      <a:pt x="0" y="4655"/>
                    </a:lnTo>
                    <a:cubicBezTo>
                      <a:pt x="0" y="4747"/>
                      <a:pt x="74" y="4822"/>
                      <a:pt x="170" y="4822"/>
                    </a:cubicBezTo>
                    <a:lnTo>
                      <a:pt x="4655" y="4822"/>
                    </a:lnTo>
                    <a:cubicBezTo>
                      <a:pt x="4746" y="4822"/>
                      <a:pt x="4821" y="4747"/>
                      <a:pt x="4821" y="4655"/>
                    </a:cubicBezTo>
                    <a:lnTo>
                      <a:pt x="4821" y="96"/>
                    </a:lnTo>
                    <a:cubicBezTo>
                      <a:pt x="4821" y="45"/>
                      <a:pt x="4777" y="1"/>
                      <a:pt x="47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9"/>
              <p:cNvSpPr/>
              <p:nvPr/>
            </p:nvSpPr>
            <p:spPr>
              <a:xfrm>
                <a:off x="419377" y="4586799"/>
                <a:ext cx="400178" cy="129606"/>
              </a:xfrm>
              <a:custGeom>
                <a:rect b="b" l="l" r="r" t="t"/>
                <a:pathLst>
                  <a:path extrusionOk="0" h="1780" w="5496">
                    <a:moveTo>
                      <a:pt x="49" y="0"/>
                    </a:moveTo>
                    <a:cubicBezTo>
                      <a:pt x="21" y="0"/>
                      <a:pt x="0" y="24"/>
                      <a:pt x="0" y="52"/>
                    </a:cubicBezTo>
                    <a:lnTo>
                      <a:pt x="0" y="1732"/>
                    </a:lnTo>
                    <a:cubicBezTo>
                      <a:pt x="0" y="1759"/>
                      <a:pt x="21" y="1780"/>
                      <a:pt x="49" y="1780"/>
                    </a:cubicBezTo>
                    <a:lnTo>
                      <a:pt x="5448" y="1780"/>
                    </a:lnTo>
                    <a:cubicBezTo>
                      <a:pt x="5475" y="1780"/>
                      <a:pt x="5496" y="1759"/>
                      <a:pt x="5496" y="1732"/>
                    </a:cubicBezTo>
                    <a:lnTo>
                      <a:pt x="5496" y="52"/>
                    </a:lnTo>
                    <a:cubicBezTo>
                      <a:pt x="5496" y="24"/>
                      <a:pt x="5475" y="0"/>
                      <a:pt x="54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9"/>
              <p:cNvSpPr/>
              <p:nvPr/>
            </p:nvSpPr>
            <p:spPr>
              <a:xfrm>
                <a:off x="594929" y="4066842"/>
                <a:ext cx="33421" cy="476995"/>
              </a:xfrm>
              <a:custGeom>
                <a:rect b="b" l="l" r="r" t="t"/>
                <a:pathLst>
                  <a:path extrusionOk="0" h="6551" w="459">
                    <a:moveTo>
                      <a:pt x="57" y="0"/>
                    </a:moveTo>
                    <a:cubicBezTo>
                      <a:pt x="29" y="0"/>
                      <a:pt x="0" y="19"/>
                      <a:pt x="2" y="51"/>
                    </a:cubicBezTo>
                    <a:cubicBezTo>
                      <a:pt x="87" y="2201"/>
                      <a:pt x="251" y="4331"/>
                      <a:pt x="220" y="6488"/>
                    </a:cubicBezTo>
                    <a:cubicBezTo>
                      <a:pt x="220" y="6530"/>
                      <a:pt x="251" y="6550"/>
                      <a:pt x="284" y="6550"/>
                    </a:cubicBezTo>
                    <a:cubicBezTo>
                      <a:pt x="317" y="6550"/>
                      <a:pt x="351" y="6529"/>
                      <a:pt x="353" y="6488"/>
                    </a:cubicBezTo>
                    <a:cubicBezTo>
                      <a:pt x="451" y="4355"/>
                      <a:pt x="458" y="2150"/>
                      <a:pt x="104" y="37"/>
                    </a:cubicBezTo>
                    <a:cubicBezTo>
                      <a:pt x="100" y="12"/>
                      <a:pt x="79" y="0"/>
                      <a:pt x="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9"/>
              <p:cNvSpPr/>
              <p:nvPr/>
            </p:nvSpPr>
            <p:spPr>
              <a:xfrm>
                <a:off x="525174" y="4344550"/>
                <a:ext cx="96695" cy="93273"/>
              </a:xfrm>
              <a:custGeom>
                <a:rect b="b" l="l" r="r" t="t"/>
                <a:pathLst>
                  <a:path extrusionOk="0" h="1281" w="1328">
                    <a:moveTo>
                      <a:pt x="101" y="1"/>
                    </a:moveTo>
                    <a:cubicBezTo>
                      <a:pt x="45" y="1"/>
                      <a:pt x="1" y="70"/>
                      <a:pt x="48" y="122"/>
                    </a:cubicBezTo>
                    <a:cubicBezTo>
                      <a:pt x="409" y="531"/>
                      <a:pt x="824" y="891"/>
                      <a:pt x="1218" y="1265"/>
                    </a:cubicBezTo>
                    <a:cubicBezTo>
                      <a:pt x="1230" y="1276"/>
                      <a:pt x="1242" y="1281"/>
                      <a:pt x="1254" y="1281"/>
                    </a:cubicBezTo>
                    <a:cubicBezTo>
                      <a:pt x="1293" y="1281"/>
                      <a:pt x="1327" y="1230"/>
                      <a:pt x="1294" y="1190"/>
                    </a:cubicBezTo>
                    <a:cubicBezTo>
                      <a:pt x="915" y="799"/>
                      <a:pt x="555" y="381"/>
                      <a:pt x="150" y="20"/>
                    </a:cubicBezTo>
                    <a:cubicBezTo>
                      <a:pt x="134" y="6"/>
                      <a:pt x="117" y="1"/>
                      <a:pt x="10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9"/>
              <p:cNvSpPr/>
              <p:nvPr/>
            </p:nvSpPr>
            <p:spPr>
              <a:xfrm>
                <a:off x="521970" y="4236423"/>
                <a:ext cx="82060" cy="73832"/>
              </a:xfrm>
              <a:custGeom>
                <a:rect b="b" l="l" r="r" t="t"/>
                <a:pathLst>
                  <a:path extrusionOk="0" h="1014" w="1127">
                    <a:moveTo>
                      <a:pt x="71" y="0"/>
                    </a:moveTo>
                    <a:cubicBezTo>
                      <a:pt x="32" y="0"/>
                      <a:pt x="0" y="47"/>
                      <a:pt x="38" y="76"/>
                    </a:cubicBezTo>
                    <a:cubicBezTo>
                      <a:pt x="402" y="359"/>
                      <a:pt x="742" y="668"/>
                      <a:pt x="1058" y="1001"/>
                    </a:cubicBezTo>
                    <a:cubicBezTo>
                      <a:pt x="1065" y="1010"/>
                      <a:pt x="1073" y="1013"/>
                      <a:pt x="1081" y="1013"/>
                    </a:cubicBezTo>
                    <a:cubicBezTo>
                      <a:pt x="1105" y="1013"/>
                      <a:pt x="1127" y="981"/>
                      <a:pt x="1106" y="957"/>
                    </a:cubicBezTo>
                    <a:cubicBezTo>
                      <a:pt x="796" y="614"/>
                      <a:pt x="460" y="298"/>
                      <a:pt x="102" y="12"/>
                    </a:cubicBezTo>
                    <a:cubicBezTo>
                      <a:pt x="92" y="4"/>
                      <a:pt x="81" y="0"/>
                      <a:pt x="7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9"/>
              <p:cNvSpPr/>
              <p:nvPr/>
            </p:nvSpPr>
            <p:spPr>
              <a:xfrm>
                <a:off x="613350" y="4302610"/>
                <a:ext cx="80458" cy="93491"/>
              </a:xfrm>
              <a:custGeom>
                <a:rect b="b" l="l" r="r" t="t"/>
                <a:pathLst>
                  <a:path extrusionOk="0" h="1284" w="1105">
                    <a:moveTo>
                      <a:pt x="1036" y="0"/>
                    </a:moveTo>
                    <a:cubicBezTo>
                      <a:pt x="1028" y="0"/>
                      <a:pt x="1019" y="2"/>
                      <a:pt x="1011" y="7"/>
                    </a:cubicBezTo>
                    <a:cubicBezTo>
                      <a:pt x="797" y="141"/>
                      <a:pt x="634" y="382"/>
                      <a:pt x="477" y="579"/>
                    </a:cubicBezTo>
                    <a:cubicBezTo>
                      <a:pt x="317" y="783"/>
                      <a:pt x="164" y="998"/>
                      <a:pt x="25" y="1215"/>
                    </a:cubicBezTo>
                    <a:cubicBezTo>
                      <a:pt x="1" y="1251"/>
                      <a:pt x="32" y="1284"/>
                      <a:pt x="64" y="1284"/>
                    </a:cubicBezTo>
                    <a:cubicBezTo>
                      <a:pt x="78" y="1284"/>
                      <a:pt x="93" y="1278"/>
                      <a:pt x="103" y="1263"/>
                    </a:cubicBezTo>
                    <a:cubicBezTo>
                      <a:pt x="263" y="1031"/>
                      <a:pt x="433" y="811"/>
                      <a:pt x="617" y="599"/>
                    </a:cubicBezTo>
                    <a:cubicBezTo>
                      <a:pt x="770" y="426"/>
                      <a:pt x="964" y="273"/>
                      <a:pt x="1083" y="79"/>
                    </a:cubicBezTo>
                    <a:cubicBezTo>
                      <a:pt x="1105" y="43"/>
                      <a:pt x="1073" y="0"/>
                      <a:pt x="103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9"/>
              <p:cNvSpPr/>
              <p:nvPr/>
            </p:nvSpPr>
            <p:spPr>
              <a:xfrm>
                <a:off x="615389" y="4409281"/>
                <a:ext cx="82861" cy="114388"/>
              </a:xfrm>
              <a:custGeom>
                <a:rect b="b" l="l" r="r" t="t"/>
                <a:pathLst>
                  <a:path extrusionOk="0" h="1571" w="1138">
                    <a:moveTo>
                      <a:pt x="1084" y="0"/>
                    </a:moveTo>
                    <a:cubicBezTo>
                      <a:pt x="1075" y="0"/>
                      <a:pt x="1066" y="4"/>
                      <a:pt x="1058" y="12"/>
                    </a:cubicBezTo>
                    <a:cubicBezTo>
                      <a:pt x="660" y="482"/>
                      <a:pt x="347" y="1047"/>
                      <a:pt x="3" y="1560"/>
                    </a:cubicBezTo>
                    <a:cubicBezTo>
                      <a:pt x="1" y="1565"/>
                      <a:pt x="5" y="1570"/>
                      <a:pt x="9" y="1570"/>
                    </a:cubicBezTo>
                    <a:cubicBezTo>
                      <a:pt x="11" y="1570"/>
                      <a:pt x="13" y="1569"/>
                      <a:pt x="14" y="1567"/>
                    </a:cubicBezTo>
                    <a:cubicBezTo>
                      <a:pt x="384" y="1074"/>
                      <a:pt x="810" y="591"/>
                      <a:pt x="1119" y="60"/>
                    </a:cubicBezTo>
                    <a:cubicBezTo>
                      <a:pt x="1137" y="32"/>
                      <a:pt x="1111" y="0"/>
                      <a:pt x="10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9"/>
              <p:cNvSpPr/>
              <p:nvPr/>
            </p:nvSpPr>
            <p:spPr>
              <a:xfrm>
                <a:off x="540756" y="4716041"/>
                <a:ext cx="244650" cy="10048"/>
              </a:xfrm>
              <a:custGeom>
                <a:rect b="b" l="l" r="r" t="t"/>
                <a:pathLst>
                  <a:path extrusionOk="0" h="138" w="3360">
                    <a:moveTo>
                      <a:pt x="1414" y="0"/>
                    </a:moveTo>
                    <a:cubicBezTo>
                      <a:pt x="941" y="0"/>
                      <a:pt x="469" y="17"/>
                      <a:pt x="7" y="62"/>
                    </a:cubicBezTo>
                    <a:cubicBezTo>
                      <a:pt x="1" y="62"/>
                      <a:pt x="1" y="76"/>
                      <a:pt x="7" y="76"/>
                    </a:cubicBezTo>
                    <a:cubicBezTo>
                      <a:pt x="473" y="121"/>
                      <a:pt x="947" y="137"/>
                      <a:pt x="1424" y="137"/>
                    </a:cubicBezTo>
                    <a:cubicBezTo>
                      <a:pt x="2067" y="137"/>
                      <a:pt x="2713" y="108"/>
                      <a:pt x="3342" y="83"/>
                    </a:cubicBezTo>
                    <a:cubicBezTo>
                      <a:pt x="3359" y="80"/>
                      <a:pt x="3359" y="56"/>
                      <a:pt x="3342" y="56"/>
                    </a:cubicBezTo>
                    <a:cubicBezTo>
                      <a:pt x="2710" y="31"/>
                      <a:pt x="2060" y="0"/>
                      <a:pt x="141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9"/>
              <p:cNvSpPr/>
              <p:nvPr/>
            </p:nvSpPr>
            <p:spPr>
              <a:xfrm>
                <a:off x="1371697" y="3724185"/>
                <a:ext cx="188803" cy="860717"/>
              </a:xfrm>
              <a:custGeom>
                <a:rect b="b" l="l" r="r" t="t"/>
                <a:pathLst>
                  <a:path extrusionOk="0" h="11821" w="2593">
                    <a:moveTo>
                      <a:pt x="1517" y="1"/>
                    </a:moveTo>
                    <a:cubicBezTo>
                      <a:pt x="1058" y="1"/>
                      <a:pt x="660" y="3015"/>
                      <a:pt x="542" y="3777"/>
                    </a:cubicBezTo>
                    <a:cubicBezTo>
                      <a:pt x="524" y="3889"/>
                      <a:pt x="327" y="3754"/>
                      <a:pt x="286" y="4052"/>
                    </a:cubicBezTo>
                    <a:cubicBezTo>
                      <a:pt x="228" y="4454"/>
                      <a:pt x="470" y="4349"/>
                      <a:pt x="466" y="4448"/>
                    </a:cubicBezTo>
                    <a:lnTo>
                      <a:pt x="27" y="11048"/>
                    </a:lnTo>
                    <a:cubicBezTo>
                      <a:pt x="0" y="11450"/>
                      <a:pt x="300" y="11793"/>
                      <a:pt x="698" y="11820"/>
                    </a:cubicBezTo>
                    <a:lnTo>
                      <a:pt x="749" y="11820"/>
                    </a:lnTo>
                    <a:cubicBezTo>
                      <a:pt x="1126" y="11820"/>
                      <a:pt x="1443" y="11531"/>
                      <a:pt x="1470" y="11147"/>
                    </a:cubicBezTo>
                    <a:lnTo>
                      <a:pt x="2055" y="2590"/>
                    </a:lnTo>
                    <a:cubicBezTo>
                      <a:pt x="2061" y="2545"/>
                      <a:pt x="2066" y="2525"/>
                      <a:pt x="2070" y="2525"/>
                    </a:cubicBezTo>
                    <a:lnTo>
                      <a:pt x="2070" y="2525"/>
                    </a:lnTo>
                    <a:cubicBezTo>
                      <a:pt x="2109" y="2525"/>
                      <a:pt x="2053" y="4839"/>
                      <a:pt x="2362" y="4839"/>
                    </a:cubicBezTo>
                    <a:cubicBezTo>
                      <a:pt x="2593" y="4839"/>
                      <a:pt x="2362" y="1011"/>
                      <a:pt x="2089" y="820"/>
                    </a:cubicBezTo>
                    <a:cubicBezTo>
                      <a:pt x="1820" y="630"/>
                      <a:pt x="1892" y="1"/>
                      <a:pt x="15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9"/>
              <p:cNvSpPr/>
              <p:nvPr/>
            </p:nvSpPr>
            <p:spPr>
              <a:xfrm>
                <a:off x="1262696" y="3902868"/>
                <a:ext cx="92909" cy="651745"/>
              </a:xfrm>
              <a:custGeom>
                <a:rect b="b" l="l" r="r" t="t"/>
                <a:pathLst>
                  <a:path extrusionOk="0" h="8951" w="1276">
                    <a:moveTo>
                      <a:pt x="473" y="0"/>
                    </a:moveTo>
                    <a:cubicBezTo>
                      <a:pt x="430" y="0"/>
                      <a:pt x="387" y="24"/>
                      <a:pt x="371" y="71"/>
                    </a:cubicBezTo>
                    <a:cubicBezTo>
                      <a:pt x="214" y="493"/>
                      <a:pt x="0" y="731"/>
                      <a:pt x="7" y="948"/>
                    </a:cubicBezTo>
                    <a:lnTo>
                      <a:pt x="344" y="8512"/>
                    </a:lnTo>
                    <a:cubicBezTo>
                      <a:pt x="354" y="8760"/>
                      <a:pt x="558" y="8951"/>
                      <a:pt x="803" y="8951"/>
                    </a:cubicBezTo>
                    <a:lnTo>
                      <a:pt x="824" y="8951"/>
                    </a:lnTo>
                    <a:cubicBezTo>
                      <a:pt x="1079" y="8941"/>
                      <a:pt x="1276" y="8726"/>
                      <a:pt x="1263" y="8471"/>
                    </a:cubicBezTo>
                    <a:lnTo>
                      <a:pt x="929" y="908"/>
                    </a:lnTo>
                    <a:cubicBezTo>
                      <a:pt x="922" y="738"/>
                      <a:pt x="712" y="320"/>
                      <a:pt x="572" y="58"/>
                    </a:cubicBezTo>
                    <a:cubicBezTo>
                      <a:pt x="551" y="19"/>
                      <a:pt x="512" y="0"/>
                      <a:pt x="4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9"/>
              <p:cNvSpPr/>
              <p:nvPr/>
            </p:nvSpPr>
            <p:spPr>
              <a:xfrm>
                <a:off x="1097483" y="3714501"/>
                <a:ext cx="222442" cy="1096047"/>
              </a:xfrm>
              <a:custGeom>
                <a:rect b="b" l="l" r="r" t="t"/>
                <a:pathLst>
                  <a:path extrusionOk="0" h="15053" w="3055">
                    <a:moveTo>
                      <a:pt x="596" y="1"/>
                    </a:moveTo>
                    <a:cubicBezTo>
                      <a:pt x="360" y="1"/>
                      <a:pt x="0" y="1409"/>
                      <a:pt x="48" y="1841"/>
                    </a:cubicBezTo>
                    <a:lnTo>
                      <a:pt x="1439" y="14348"/>
                    </a:lnTo>
                    <a:cubicBezTo>
                      <a:pt x="1483" y="14753"/>
                      <a:pt x="1827" y="15053"/>
                      <a:pt x="2221" y="15053"/>
                    </a:cubicBezTo>
                    <a:cubicBezTo>
                      <a:pt x="2252" y="15053"/>
                      <a:pt x="2279" y="15049"/>
                      <a:pt x="2310" y="15046"/>
                    </a:cubicBezTo>
                    <a:cubicBezTo>
                      <a:pt x="2742" y="14998"/>
                      <a:pt x="3055" y="14610"/>
                      <a:pt x="3008" y="14175"/>
                    </a:cubicBezTo>
                    <a:lnTo>
                      <a:pt x="1616" y="1668"/>
                    </a:lnTo>
                    <a:cubicBezTo>
                      <a:pt x="1568" y="1233"/>
                      <a:pt x="830" y="1"/>
                      <a:pt x="5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9"/>
              <p:cNvSpPr/>
              <p:nvPr/>
            </p:nvSpPr>
            <p:spPr>
              <a:xfrm>
                <a:off x="1097483" y="4314770"/>
                <a:ext cx="446195" cy="642425"/>
              </a:xfrm>
              <a:custGeom>
                <a:rect b="b" l="l" r="r" t="t"/>
                <a:pathLst>
                  <a:path extrusionOk="0" h="8823" w="6128">
                    <a:moveTo>
                      <a:pt x="68" y="0"/>
                    </a:moveTo>
                    <a:cubicBezTo>
                      <a:pt x="30" y="0"/>
                      <a:pt x="0" y="27"/>
                      <a:pt x="0" y="65"/>
                    </a:cubicBezTo>
                    <a:lnTo>
                      <a:pt x="0" y="8646"/>
                    </a:lnTo>
                    <a:cubicBezTo>
                      <a:pt x="0" y="8744"/>
                      <a:pt x="78" y="8823"/>
                      <a:pt x="177" y="8823"/>
                    </a:cubicBezTo>
                    <a:lnTo>
                      <a:pt x="5954" y="8823"/>
                    </a:lnTo>
                    <a:cubicBezTo>
                      <a:pt x="6049" y="8823"/>
                      <a:pt x="6128" y="8744"/>
                      <a:pt x="6128" y="8646"/>
                    </a:cubicBezTo>
                    <a:lnTo>
                      <a:pt x="6128" y="65"/>
                    </a:lnTo>
                    <a:cubicBezTo>
                      <a:pt x="6128" y="27"/>
                      <a:pt x="6097" y="0"/>
                      <a:pt x="60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9"/>
              <p:cNvSpPr/>
              <p:nvPr/>
            </p:nvSpPr>
            <p:spPr>
              <a:xfrm>
                <a:off x="1066756" y="4259287"/>
                <a:ext cx="508887" cy="173003"/>
              </a:xfrm>
              <a:custGeom>
                <a:rect b="b" l="l" r="r" t="t"/>
                <a:pathLst>
                  <a:path extrusionOk="0" h="2376" w="6989">
                    <a:moveTo>
                      <a:pt x="65" y="1"/>
                    </a:moveTo>
                    <a:cubicBezTo>
                      <a:pt x="30" y="1"/>
                      <a:pt x="0" y="31"/>
                      <a:pt x="0" y="65"/>
                    </a:cubicBezTo>
                    <a:lnTo>
                      <a:pt x="0" y="2311"/>
                    </a:lnTo>
                    <a:cubicBezTo>
                      <a:pt x="0" y="2345"/>
                      <a:pt x="30" y="2375"/>
                      <a:pt x="65" y="2375"/>
                    </a:cubicBezTo>
                    <a:lnTo>
                      <a:pt x="6924" y="2375"/>
                    </a:lnTo>
                    <a:cubicBezTo>
                      <a:pt x="6961" y="2375"/>
                      <a:pt x="6988" y="2345"/>
                      <a:pt x="6988" y="2311"/>
                    </a:cubicBezTo>
                    <a:lnTo>
                      <a:pt x="6988" y="65"/>
                    </a:lnTo>
                    <a:cubicBezTo>
                      <a:pt x="6988" y="31"/>
                      <a:pt x="6961" y="1"/>
                      <a:pt x="69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9"/>
              <p:cNvSpPr/>
              <p:nvPr/>
            </p:nvSpPr>
            <p:spPr>
              <a:xfrm>
                <a:off x="1108187" y="3818332"/>
                <a:ext cx="88030" cy="22062"/>
              </a:xfrm>
              <a:custGeom>
                <a:rect b="b" l="l" r="r" t="t"/>
                <a:pathLst>
                  <a:path extrusionOk="0" h="303" w="1209">
                    <a:moveTo>
                      <a:pt x="1162" y="1"/>
                    </a:moveTo>
                    <a:cubicBezTo>
                      <a:pt x="1157" y="1"/>
                      <a:pt x="1151" y="3"/>
                      <a:pt x="1146" y="7"/>
                    </a:cubicBezTo>
                    <a:cubicBezTo>
                      <a:pt x="936" y="159"/>
                      <a:pt x="691" y="244"/>
                      <a:pt x="444" y="244"/>
                    </a:cubicBezTo>
                    <a:cubicBezTo>
                      <a:pt x="299" y="244"/>
                      <a:pt x="153" y="215"/>
                      <a:pt x="12" y="154"/>
                    </a:cubicBezTo>
                    <a:cubicBezTo>
                      <a:pt x="11" y="153"/>
                      <a:pt x="10" y="153"/>
                      <a:pt x="10" y="153"/>
                    </a:cubicBezTo>
                    <a:cubicBezTo>
                      <a:pt x="4" y="153"/>
                      <a:pt x="0" y="161"/>
                      <a:pt x="6" y="167"/>
                    </a:cubicBezTo>
                    <a:cubicBezTo>
                      <a:pt x="173" y="256"/>
                      <a:pt x="353" y="302"/>
                      <a:pt x="531" y="302"/>
                    </a:cubicBezTo>
                    <a:cubicBezTo>
                      <a:pt x="764" y="302"/>
                      <a:pt x="994" y="223"/>
                      <a:pt x="1183" y="58"/>
                    </a:cubicBezTo>
                    <a:cubicBezTo>
                      <a:pt x="1208" y="39"/>
                      <a:pt x="1187" y="1"/>
                      <a:pt x="11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9"/>
              <p:cNvSpPr/>
              <p:nvPr/>
            </p:nvSpPr>
            <p:spPr>
              <a:xfrm>
                <a:off x="1402205" y="4044270"/>
                <a:ext cx="100845" cy="11577"/>
              </a:xfrm>
              <a:custGeom>
                <a:rect b="b" l="l" r="r" t="t"/>
                <a:pathLst>
                  <a:path extrusionOk="0" h="159" w="1385">
                    <a:moveTo>
                      <a:pt x="10" y="0"/>
                    </a:moveTo>
                    <a:cubicBezTo>
                      <a:pt x="3" y="0"/>
                      <a:pt x="0" y="14"/>
                      <a:pt x="7" y="14"/>
                    </a:cubicBezTo>
                    <a:cubicBezTo>
                      <a:pt x="405" y="123"/>
                      <a:pt x="776" y="159"/>
                      <a:pt x="1177" y="159"/>
                    </a:cubicBezTo>
                    <a:cubicBezTo>
                      <a:pt x="1229" y="159"/>
                      <a:pt x="1281" y="158"/>
                      <a:pt x="1334" y="157"/>
                    </a:cubicBezTo>
                    <a:cubicBezTo>
                      <a:pt x="1384" y="154"/>
                      <a:pt x="1384" y="79"/>
                      <a:pt x="1334" y="79"/>
                    </a:cubicBezTo>
                    <a:cubicBezTo>
                      <a:pt x="894" y="75"/>
                      <a:pt x="449" y="41"/>
                      <a:pt x="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9"/>
              <p:cNvSpPr/>
              <p:nvPr/>
            </p:nvSpPr>
            <p:spPr>
              <a:xfrm>
                <a:off x="1428636" y="3996214"/>
                <a:ext cx="27450" cy="5315"/>
              </a:xfrm>
              <a:custGeom>
                <a:rect b="b" l="l" r="r" t="t"/>
                <a:pathLst>
                  <a:path extrusionOk="0" h="73" w="377">
                    <a:moveTo>
                      <a:pt x="11" y="0"/>
                    </a:moveTo>
                    <a:cubicBezTo>
                      <a:pt x="5" y="0"/>
                      <a:pt x="0" y="10"/>
                      <a:pt x="8" y="13"/>
                    </a:cubicBezTo>
                    <a:cubicBezTo>
                      <a:pt x="116" y="34"/>
                      <a:pt x="225" y="51"/>
                      <a:pt x="334" y="71"/>
                    </a:cubicBezTo>
                    <a:cubicBezTo>
                      <a:pt x="337" y="72"/>
                      <a:pt x="339" y="72"/>
                      <a:pt x="341" y="72"/>
                    </a:cubicBezTo>
                    <a:cubicBezTo>
                      <a:pt x="373" y="72"/>
                      <a:pt x="376" y="24"/>
                      <a:pt x="341" y="21"/>
                    </a:cubicBezTo>
                    <a:cubicBezTo>
                      <a:pt x="232" y="13"/>
                      <a:pt x="120" y="7"/>
                      <a:pt x="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9"/>
              <p:cNvSpPr/>
              <p:nvPr/>
            </p:nvSpPr>
            <p:spPr>
              <a:xfrm>
                <a:off x="1460965" y="4056139"/>
                <a:ext cx="22135" cy="187347"/>
              </a:xfrm>
              <a:custGeom>
                <a:rect b="b" l="l" r="r" t="t"/>
                <a:pathLst>
                  <a:path extrusionOk="0" h="2573" w="304">
                    <a:moveTo>
                      <a:pt x="282" y="1"/>
                    </a:moveTo>
                    <a:cubicBezTo>
                      <a:pt x="274" y="1"/>
                      <a:pt x="266" y="5"/>
                      <a:pt x="264" y="14"/>
                    </a:cubicBezTo>
                    <a:cubicBezTo>
                      <a:pt x="142" y="848"/>
                      <a:pt x="23" y="1695"/>
                      <a:pt x="2" y="2535"/>
                    </a:cubicBezTo>
                    <a:cubicBezTo>
                      <a:pt x="0" y="2558"/>
                      <a:pt x="23" y="2573"/>
                      <a:pt x="44" y="2573"/>
                    </a:cubicBezTo>
                    <a:cubicBezTo>
                      <a:pt x="60" y="2573"/>
                      <a:pt x="75" y="2565"/>
                      <a:pt x="77" y="2546"/>
                    </a:cubicBezTo>
                    <a:cubicBezTo>
                      <a:pt x="217" y="1715"/>
                      <a:pt x="264" y="858"/>
                      <a:pt x="302" y="21"/>
                    </a:cubicBezTo>
                    <a:cubicBezTo>
                      <a:pt x="304" y="8"/>
                      <a:pt x="293" y="1"/>
                      <a:pt x="28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9"/>
              <p:cNvSpPr/>
              <p:nvPr/>
            </p:nvSpPr>
            <p:spPr>
              <a:xfrm>
                <a:off x="1296117" y="3957623"/>
                <a:ext cx="13179" cy="301517"/>
              </a:xfrm>
              <a:custGeom>
                <a:rect b="b" l="l" r="r" t="t"/>
                <a:pathLst>
                  <a:path extrusionOk="0" h="4141" w="181">
                    <a:moveTo>
                      <a:pt x="57" y="0"/>
                    </a:moveTo>
                    <a:cubicBezTo>
                      <a:pt x="51" y="0"/>
                      <a:pt x="44" y="5"/>
                      <a:pt x="44" y="13"/>
                    </a:cubicBezTo>
                    <a:cubicBezTo>
                      <a:pt x="0" y="1380"/>
                      <a:pt x="106" y="2752"/>
                      <a:pt x="137" y="4120"/>
                    </a:cubicBezTo>
                    <a:cubicBezTo>
                      <a:pt x="137" y="4133"/>
                      <a:pt x="147" y="4140"/>
                      <a:pt x="157" y="4140"/>
                    </a:cubicBezTo>
                    <a:cubicBezTo>
                      <a:pt x="167" y="4140"/>
                      <a:pt x="178" y="4133"/>
                      <a:pt x="178" y="4120"/>
                    </a:cubicBezTo>
                    <a:cubicBezTo>
                      <a:pt x="143" y="2752"/>
                      <a:pt x="181" y="1377"/>
                      <a:pt x="72" y="13"/>
                    </a:cubicBezTo>
                    <a:cubicBezTo>
                      <a:pt x="71" y="5"/>
                      <a:pt x="64" y="0"/>
                      <a:pt x="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9"/>
              <p:cNvSpPr/>
              <p:nvPr/>
            </p:nvSpPr>
            <p:spPr>
              <a:xfrm>
                <a:off x="1216095" y="4433892"/>
                <a:ext cx="323142" cy="8228"/>
              </a:xfrm>
              <a:custGeom>
                <a:rect b="b" l="l" r="r" t="t"/>
                <a:pathLst>
                  <a:path extrusionOk="0" h="113" w="4438">
                    <a:moveTo>
                      <a:pt x="1964" y="1"/>
                    </a:moveTo>
                    <a:cubicBezTo>
                      <a:pt x="1315" y="1"/>
                      <a:pt x="666" y="12"/>
                      <a:pt x="17" y="42"/>
                    </a:cubicBezTo>
                    <a:cubicBezTo>
                      <a:pt x="0" y="45"/>
                      <a:pt x="0" y="69"/>
                      <a:pt x="17" y="69"/>
                    </a:cubicBezTo>
                    <a:cubicBezTo>
                      <a:pt x="671" y="101"/>
                      <a:pt x="1325" y="113"/>
                      <a:pt x="1979" y="113"/>
                    </a:cubicBezTo>
                    <a:cubicBezTo>
                      <a:pt x="2748" y="113"/>
                      <a:pt x="3517" y="97"/>
                      <a:pt x="4286" y="79"/>
                    </a:cubicBezTo>
                    <a:lnTo>
                      <a:pt x="4286" y="79"/>
                    </a:lnTo>
                    <a:cubicBezTo>
                      <a:pt x="4289" y="81"/>
                      <a:pt x="4293" y="83"/>
                      <a:pt x="4298" y="83"/>
                    </a:cubicBezTo>
                    <a:cubicBezTo>
                      <a:pt x="4299" y="83"/>
                      <a:pt x="4300" y="83"/>
                      <a:pt x="4301" y="83"/>
                    </a:cubicBezTo>
                    <a:cubicBezTo>
                      <a:pt x="4339" y="79"/>
                      <a:pt x="4376" y="79"/>
                      <a:pt x="4410" y="76"/>
                    </a:cubicBezTo>
                    <a:lnTo>
                      <a:pt x="4410" y="76"/>
                    </a:lnTo>
                    <a:cubicBezTo>
                      <a:pt x="4410" y="76"/>
                      <a:pt x="4410" y="76"/>
                      <a:pt x="4410" y="76"/>
                    </a:cubicBezTo>
                    <a:cubicBezTo>
                      <a:pt x="4437" y="76"/>
                      <a:pt x="4437" y="38"/>
                      <a:pt x="4410" y="35"/>
                    </a:cubicBezTo>
                    <a:cubicBezTo>
                      <a:pt x="4400" y="35"/>
                      <a:pt x="4391" y="35"/>
                      <a:pt x="4381" y="35"/>
                    </a:cubicBezTo>
                    <a:lnTo>
                      <a:pt x="4381" y="35"/>
                    </a:lnTo>
                    <a:cubicBezTo>
                      <a:pt x="4356" y="34"/>
                      <a:pt x="4328" y="32"/>
                      <a:pt x="4301" y="32"/>
                    </a:cubicBezTo>
                    <a:cubicBezTo>
                      <a:pt x="4300" y="32"/>
                      <a:pt x="4299" y="32"/>
                      <a:pt x="4298" y="32"/>
                    </a:cubicBezTo>
                    <a:cubicBezTo>
                      <a:pt x="4296" y="32"/>
                      <a:pt x="4294" y="32"/>
                      <a:pt x="4292" y="33"/>
                    </a:cubicBezTo>
                    <a:lnTo>
                      <a:pt x="4292" y="33"/>
                    </a:lnTo>
                    <a:cubicBezTo>
                      <a:pt x="3517" y="16"/>
                      <a:pt x="2741" y="1"/>
                      <a:pt x="196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372" name="Google Shape;372;p29"/>
          <p:cNvPicPr preferRelativeResize="0"/>
          <p:nvPr/>
        </p:nvPicPr>
        <p:blipFill>
          <a:blip r:embed="rId3">
            <a:alphaModFix/>
          </a:blip>
          <a:stretch>
            <a:fillRect/>
          </a:stretch>
        </p:blipFill>
        <p:spPr>
          <a:xfrm>
            <a:off x="5234565" y="1924549"/>
            <a:ext cx="766434" cy="730500"/>
          </a:xfrm>
          <a:prstGeom prst="rect">
            <a:avLst/>
          </a:prstGeom>
          <a:noFill/>
          <a:ln>
            <a:noFill/>
          </a:ln>
        </p:spPr>
      </p:pic>
      <p:sp>
        <p:nvSpPr>
          <p:cNvPr id="373" name="Google Shape;373;p29"/>
          <p:cNvSpPr txBox="1"/>
          <p:nvPr>
            <p:ph idx="4294967295" type="ctrTitle"/>
          </p:nvPr>
        </p:nvSpPr>
        <p:spPr>
          <a:xfrm>
            <a:off x="1738100" y="1343350"/>
            <a:ext cx="4398900" cy="73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chemeClr val="lt2"/>
                </a:solidFill>
                <a:latin typeface="Montserrat"/>
                <a:ea typeface="Montserrat"/>
                <a:cs typeface="Montserrat"/>
                <a:sym typeface="Montserrat"/>
              </a:rPr>
              <a:t>Motivation</a:t>
            </a:r>
            <a:endParaRPr b="1">
              <a:solidFill>
                <a:schemeClr val="lt2"/>
              </a:solidFill>
              <a:latin typeface="Montserrat"/>
              <a:ea typeface="Montserrat"/>
              <a:cs typeface="Montserrat"/>
              <a:sym typeface="Montserrat"/>
            </a:endParaRPr>
          </a:p>
        </p:txBody>
      </p:sp>
      <p:sp>
        <p:nvSpPr>
          <p:cNvPr id="374" name="Google Shape;374;p29"/>
          <p:cNvSpPr txBox="1"/>
          <p:nvPr/>
        </p:nvSpPr>
        <p:spPr>
          <a:xfrm>
            <a:off x="5655800" y="1881025"/>
            <a:ext cx="5685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lt1"/>
                </a:solidFill>
                <a:latin typeface="Lato"/>
                <a:ea typeface="Lato"/>
                <a:cs typeface="Lato"/>
                <a:sym typeface="Lato"/>
              </a:rPr>
              <a:t>我是你蝶</a:t>
            </a:r>
            <a:endParaRPr b="1" sz="700">
              <a:solidFill>
                <a:schemeClr val="lt1"/>
              </a:solidFill>
              <a:latin typeface="Lato"/>
              <a:ea typeface="Lato"/>
              <a:cs typeface="Lato"/>
              <a:sym typeface="Lato"/>
            </a:endParaRPr>
          </a:p>
        </p:txBody>
      </p:sp>
      <p:sp>
        <p:nvSpPr>
          <p:cNvPr id="375" name="Google Shape;375;p29"/>
          <p:cNvSpPr txBox="1"/>
          <p:nvPr/>
        </p:nvSpPr>
        <p:spPr>
          <a:xfrm>
            <a:off x="6553975" y="1588525"/>
            <a:ext cx="8052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lt1"/>
                </a:solidFill>
                <a:latin typeface="Lato"/>
                <a:ea typeface="Lato"/>
                <a:cs typeface="Lato"/>
                <a:sym typeface="Lato"/>
              </a:rPr>
              <a:t>你是什么东西？</a:t>
            </a:r>
            <a:endParaRPr b="1" sz="700">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73" name="Shape 673"/>
        <p:cNvGrpSpPr/>
        <p:nvPr/>
      </p:nvGrpSpPr>
      <p:grpSpPr>
        <a:xfrm>
          <a:off x="0" y="0"/>
          <a:ext cx="0" cy="0"/>
          <a:chOff x="0" y="0"/>
          <a:chExt cx="0" cy="0"/>
        </a:xfrm>
      </p:grpSpPr>
      <p:sp>
        <p:nvSpPr>
          <p:cNvPr id="674" name="Google Shape;674;p38"/>
          <p:cNvSpPr txBox="1"/>
          <p:nvPr>
            <p:ph idx="4294967295" type="title"/>
          </p:nvPr>
        </p:nvSpPr>
        <p:spPr>
          <a:xfrm>
            <a:off x="375600" y="391600"/>
            <a:ext cx="2918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Montserrat"/>
                <a:ea typeface="Montserrat"/>
                <a:cs typeface="Montserrat"/>
                <a:sym typeface="Montserrat"/>
              </a:rPr>
              <a:t>CURRENT STAGE</a:t>
            </a:r>
            <a:endParaRPr b="1" sz="20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78" name="Shape 678"/>
        <p:cNvGrpSpPr/>
        <p:nvPr/>
      </p:nvGrpSpPr>
      <p:grpSpPr>
        <a:xfrm>
          <a:off x="0" y="0"/>
          <a:ext cx="0" cy="0"/>
          <a:chOff x="0" y="0"/>
          <a:chExt cx="0" cy="0"/>
        </a:xfrm>
      </p:grpSpPr>
      <p:sp>
        <p:nvSpPr>
          <p:cNvPr id="679" name="Google Shape;679;p39"/>
          <p:cNvSpPr txBox="1"/>
          <p:nvPr>
            <p:ph type="title"/>
          </p:nvPr>
        </p:nvSpPr>
        <p:spPr>
          <a:xfrm>
            <a:off x="1748550" y="1887825"/>
            <a:ext cx="5646900" cy="101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latin typeface="Montserrat"/>
                <a:ea typeface="Montserrat"/>
                <a:cs typeface="Montserrat"/>
                <a:sym typeface="Montserrat"/>
              </a:rPr>
              <a:t>Do you feel unmotivated </a:t>
            </a:r>
            <a:endParaRPr b="1" sz="2800">
              <a:latin typeface="Montserrat"/>
              <a:ea typeface="Montserrat"/>
              <a:cs typeface="Montserrat"/>
              <a:sym typeface="Montserrat"/>
            </a:endParaRPr>
          </a:p>
          <a:p>
            <a:pPr indent="0" lvl="0" marL="0" rtl="0" algn="ctr">
              <a:spcBef>
                <a:spcPts val="0"/>
              </a:spcBef>
              <a:spcAft>
                <a:spcPts val="0"/>
              </a:spcAft>
              <a:buNone/>
            </a:pPr>
            <a:r>
              <a:rPr b="1" lang="en" sz="2800">
                <a:latin typeface="Montserrat"/>
                <a:ea typeface="Montserrat"/>
                <a:cs typeface="Montserrat"/>
                <a:sym typeface="Montserrat"/>
              </a:rPr>
              <a:t>during the pandemic?</a:t>
            </a:r>
            <a:endParaRPr b="1" sz="2800">
              <a:latin typeface="Montserrat"/>
              <a:ea typeface="Montserrat"/>
              <a:cs typeface="Montserrat"/>
              <a:sym typeface="Montserrat"/>
            </a:endParaRPr>
          </a:p>
        </p:txBody>
      </p:sp>
      <p:pic>
        <p:nvPicPr>
          <p:cNvPr id="680" name="Google Shape;680;p39"/>
          <p:cNvPicPr preferRelativeResize="0"/>
          <p:nvPr/>
        </p:nvPicPr>
        <p:blipFill rotWithShape="1">
          <a:blip r:embed="rId3">
            <a:alphaModFix/>
          </a:blip>
          <a:srcRect b="3232" l="0" r="0" t="0"/>
          <a:stretch/>
        </p:blipFill>
        <p:spPr>
          <a:xfrm>
            <a:off x="964400" y="470350"/>
            <a:ext cx="3569199" cy="2497474"/>
          </a:xfrm>
          <a:prstGeom prst="rect">
            <a:avLst/>
          </a:prstGeom>
          <a:noFill/>
          <a:ln>
            <a:noFill/>
          </a:ln>
        </p:spPr>
      </p:pic>
      <p:pic>
        <p:nvPicPr>
          <p:cNvPr id="681" name="Google Shape;681;p39"/>
          <p:cNvPicPr preferRelativeResize="0"/>
          <p:nvPr/>
        </p:nvPicPr>
        <p:blipFill rotWithShape="1">
          <a:blip r:embed="rId4">
            <a:alphaModFix/>
          </a:blip>
          <a:srcRect b="3232" l="1497" r="0" t="0"/>
          <a:stretch/>
        </p:blipFill>
        <p:spPr>
          <a:xfrm>
            <a:off x="4321475" y="875775"/>
            <a:ext cx="4471250" cy="2024250"/>
          </a:xfrm>
          <a:prstGeom prst="rect">
            <a:avLst/>
          </a:prstGeom>
          <a:noFill/>
          <a:ln>
            <a:noFill/>
          </a:ln>
        </p:spPr>
      </p:pic>
      <p:pic>
        <p:nvPicPr>
          <p:cNvPr id="682" name="Google Shape;682;p39"/>
          <p:cNvPicPr preferRelativeResize="0"/>
          <p:nvPr/>
        </p:nvPicPr>
        <p:blipFill>
          <a:blip r:embed="rId5">
            <a:alphaModFix/>
          </a:blip>
          <a:stretch>
            <a:fillRect/>
          </a:stretch>
        </p:blipFill>
        <p:spPr>
          <a:xfrm>
            <a:off x="1748550" y="2337825"/>
            <a:ext cx="4471250" cy="2211386"/>
          </a:xfrm>
          <a:prstGeom prst="rect">
            <a:avLst/>
          </a:prstGeom>
          <a:noFill/>
          <a:ln>
            <a:noFill/>
          </a:ln>
        </p:spPr>
      </p:pic>
      <p:sp>
        <p:nvSpPr>
          <p:cNvPr id="683" name="Google Shape;683;p39"/>
          <p:cNvSpPr/>
          <p:nvPr/>
        </p:nvSpPr>
        <p:spPr>
          <a:xfrm>
            <a:off x="5885964" y="4683026"/>
            <a:ext cx="3389171" cy="182319"/>
          </a:xfrm>
          <a:custGeom>
            <a:rect b="b" l="l" r="r" t="t"/>
            <a:pathLst>
              <a:path extrusionOk="0" h="15260" w="283672">
                <a:moveTo>
                  <a:pt x="0" y="0"/>
                </a:moveTo>
                <a:cubicBezTo>
                  <a:pt x="6682" y="4008"/>
                  <a:pt x="12513" y="10211"/>
                  <a:pt x="20120" y="11902"/>
                </a:cubicBezTo>
                <a:cubicBezTo>
                  <a:pt x="39977" y="16315"/>
                  <a:pt x="60708" y="8502"/>
                  <a:pt x="81049" y="8502"/>
                </a:cubicBezTo>
                <a:cubicBezTo>
                  <a:pt x="98003" y="8502"/>
                  <a:pt x="114631" y="13247"/>
                  <a:pt x="131492" y="15019"/>
                </a:cubicBezTo>
                <a:cubicBezTo>
                  <a:pt x="144275" y="16363"/>
                  <a:pt x="156975" y="11622"/>
                  <a:pt x="169749" y="10202"/>
                </a:cubicBezTo>
                <a:cubicBezTo>
                  <a:pt x="183364" y="8689"/>
                  <a:pt x="197371" y="7141"/>
                  <a:pt x="210841" y="9635"/>
                </a:cubicBezTo>
                <a:cubicBezTo>
                  <a:pt x="234758" y="14064"/>
                  <a:pt x="264674" y="20291"/>
                  <a:pt x="283672" y="5101"/>
                </a:cubicBezTo>
              </a:path>
            </a:pathLst>
          </a:custGeom>
          <a:noFill/>
          <a:ln cap="flat" cmpd="sng" w="19050">
            <a:solidFill>
              <a:schemeClr val="accent4"/>
            </a:solidFill>
            <a:prstDash val="dot"/>
            <a:round/>
            <a:headEnd len="med" w="med" type="none"/>
            <a:tailEnd len="med" w="med" type="none"/>
          </a:ln>
        </p:spPr>
      </p:sp>
      <p:grpSp>
        <p:nvGrpSpPr>
          <p:cNvPr id="684" name="Google Shape;684;p39"/>
          <p:cNvGrpSpPr/>
          <p:nvPr/>
        </p:nvGrpSpPr>
        <p:grpSpPr>
          <a:xfrm>
            <a:off x="6239512" y="4769417"/>
            <a:ext cx="161247" cy="220961"/>
            <a:chOff x="8514266" y="1265155"/>
            <a:chExt cx="337407" cy="462359"/>
          </a:xfrm>
        </p:grpSpPr>
        <p:sp>
          <p:nvSpPr>
            <p:cNvPr id="685" name="Google Shape;685;p39"/>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9"/>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p39"/>
          <p:cNvGrpSpPr/>
          <p:nvPr/>
        </p:nvGrpSpPr>
        <p:grpSpPr>
          <a:xfrm rot="10800000">
            <a:off x="7019176" y="4658637"/>
            <a:ext cx="161247" cy="220961"/>
            <a:chOff x="8514266" y="1265155"/>
            <a:chExt cx="337407" cy="462359"/>
          </a:xfrm>
        </p:grpSpPr>
        <p:sp>
          <p:nvSpPr>
            <p:cNvPr id="688" name="Google Shape;688;p39"/>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9"/>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0" name="Google Shape;690;p39"/>
          <p:cNvGrpSpPr/>
          <p:nvPr/>
        </p:nvGrpSpPr>
        <p:grpSpPr>
          <a:xfrm>
            <a:off x="7796663" y="4769417"/>
            <a:ext cx="161247" cy="220961"/>
            <a:chOff x="8514266" y="1265155"/>
            <a:chExt cx="337407" cy="462359"/>
          </a:xfrm>
        </p:grpSpPr>
        <p:sp>
          <p:nvSpPr>
            <p:cNvPr id="691" name="Google Shape;691;p39"/>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9"/>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3" name="Google Shape;693;p39"/>
          <p:cNvGrpSpPr/>
          <p:nvPr/>
        </p:nvGrpSpPr>
        <p:grpSpPr>
          <a:xfrm rot="10800000">
            <a:off x="8575909" y="4658637"/>
            <a:ext cx="161247" cy="220961"/>
            <a:chOff x="8514266" y="1265155"/>
            <a:chExt cx="337407" cy="462359"/>
          </a:xfrm>
        </p:grpSpPr>
        <p:sp>
          <p:nvSpPr>
            <p:cNvPr id="694" name="Google Shape;694;p39"/>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695" name="Google Shape;695;p39"/>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300"/>
                                        <p:tgtEl>
                                          <p:spTgt spid="6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300"/>
                                        <p:tgtEl>
                                          <p:spTgt spid="6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300"/>
                                        <p:tgtEl>
                                          <p:spTgt spid="6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99" name="Shape 699"/>
        <p:cNvGrpSpPr/>
        <p:nvPr/>
      </p:nvGrpSpPr>
      <p:grpSpPr>
        <a:xfrm>
          <a:off x="0" y="0"/>
          <a:ext cx="0" cy="0"/>
          <a:chOff x="0" y="0"/>
          <a:chExt cx="0" cy="0"/>
        </a:xfrm>
      </p:grpSpPr>
      <p:sp>
        <p:nvSpPr>
          <p:cNvPr id="700" name="Google Shape;700;p40"/>
          <p:cNvSpPr txBox="1"/>
          <p:nvPr>
            <p:ph idx="2" type="title"/>
          </p:nvPr>
        </p:nvSpPr>
        <p:spPr>
          <a:xfrm>
            <a:off x="1290600" y="1267013"/>
            <a:ext cx="2909700" cy="359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Problems</a:t>
            </a:r>
            <a:endParaRPr b="1">
              <a:latin typeface="Montserrat"/>
              <a:ea typeface="Montserrat"/>
              <a:cs typeface="Montserrat"/>
              <a:sym typeface="Montserrat"/>
            </a:endParaRPr>
          </a:p>
        </p:txBody>
      </p:sp>
      <p:sp>
        <p:nvSpPr>
          <p:cNvPr id="701" name="Google Shape;701;p40"/>
          <p:cNvSpPr txBox="1"/>
          <p:nvPr>
            <p:ph idx="1" type="subTitle"/>
          </p:nvPr>
        </p:nvSpPr>
        <p:spPr>
          <a:xfrm>
            <a:off x="1290600" y="1633650"/>
            <a:ext cx="2909700" cy="117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Montserrat"/>
                <a:ea typeface="Montserrat"/>
                <a:cs typeface="Montserrat"/>
                <a:sym typeface="Montserrat"/>
              </a:rPr>
              <a:t>Lack </a:t>
            </a:r>
            <a:r>
              <a:rPr lang="en" sz="1300">
                <a:solidFill>
                  <a:schemeClr val="lt2"/>
                </a:solidFill>
                <a:latin typeface="Montserrat"/>
                <a:ea typeface="Montserrat"/>
                <a:cs typeface="Montserrat"/>
                <a:sym typeface="Montserrat"/>
              </a:rPr>
              <a:t>proper environment</a:t>
            </a:r>
            <a:endParaRPr sz="1300">
              <a:solidFill>
                <a:schemeClr val="lt2"/>
              </a:solidFill>
              <a:latin typeface="Montserrat"/>
              <a:ea typeface="Montserrat"/>
              <a:cs typeface="Montserrat"/>
              <a:sym typeface="Montserrat"/>
            </a:endParaRPr>
          </a:p>
          <a:p>
            <a:pPr indent="0" lvl="0" marL="0" rtl="0" algn="ctr">
              <a:spcBef>
                <a:spcPts val="0"/>
              </a:spcBef>
              <a:spcAft>
                <a:spcPts val="0"/>
              </a:spcAft>
              <a:buNone/>
            </a:pPr>
            <a:r>
              <a:rPr lang="en" sz="1300">
                <a:latin typeface="Montserrat"/>
                <a:ea typeface="Montserrat"/>
                <a:cs typeface="Montserrat"/>
                <a:sym typeface="Montserrat"/>
              </a:rPr>
              <a:t>Lack </a:t>
            </a:r>
            <a:r>
              <a:rPr lang="en" sz="1300">
                <a:solidFill>
                  <a:schemeClr val="lt2"/>
                </a:solidFill>
                <a:latin typeface="Montserrat"/>
                <a:ea typeface="Montserrat"/>
                <a:cs typeface="Montserrat"/>
                <a:sym typeface="Montserrat"/>
              </a:rPr>
              <a:t>friends &amp; peers</a:t>
            </a:r>
            <a:endParaRPr sz="1300">
              <a:solidFill>
                <a:schemeClr val="lt2"/>
              </a:solidFill>
              <a:latin typeface="Montserrat"/>
              <a:ea typeface="Montserrat"/>
              <a:cs typeface="Montserrat"/>
              <a:sym typeface="Montserrat"/>
            </a:endParaRPr>
          </a:p>
          <a:p>
            <a:pPr indent="0" lvl="0" marL="0" rtl="0" algn="ctr">
              <a:spcBef>
                <a:spcPts val="0"/>
              </a:spcBef>
              <a:spcAft>
                <a:spcPts val="0"/>
              </a:spcAft>
              <a:buNone/>
            </a:pPr>
            <a:r>
              <a:rPr lang="en" sz="1300">
                <a:latin typeface="Montserrat"/>
                <a:ea typeface="Montserrat"/>
                <a:cs typeface="Montserrat"/>
                <a:sym typeface="Montserrat"/>
              </a:rPr>
              <a:t>Lack </a:t>
            </a:r>
            <a:r>
              <a:rPr lang="en" sz="1300">
                <a:solidFill>
                  <a:schemeClr val="lt2"/>
                </a:solidFill>
                <a:latin typeface="Montserrat"/>
                <a:ea typeface="Montserrat"/>
                <a:cs typeface="Montserrat"/>
                <a:sym typeface="Montserrat"/>
              </a:rPr>
              <a:t>stable mind</a:t>
            </a:r>
            <a:endParaRPr sz="1300">
              <a:solidFill>
                <a:schemeClr val="lt2"/>
              </a:solidFill>
              <a:latin typeface="Montserrat"/>
              <a:ea typeface="Montserrat"/>
              <a:cs typeface="Montserrat"/>
              <a:sym typeface="Montserrat"/>
            </a:endParaRPr>
          </a:p>
          <a:p>
            <a:pPr indent="0" lvl="0" marL="0" rtl="0" algn="ctr">
              <a:spcBef>
                <a:spcPts val="0"/>
              </a:spcBef>
              <a:spcAft>
                <a:spcPts val="0"/>
              </a:spcAft>
              <a:buNone/>
            </a:pPr>
            <a:r>
              <a:rPr lang="en" sz="1300">
                <a:latin typeface="Montserrat"/>
                <a:ea typeface="Montserrat"/>
                <a:cs typeface="Montserrat"/>
                <a:sym typeface="Montserrat"/>
              </a:rPr>
              <a:t>and, definitely</a:t>
            </a:r>
            <a:endParaRPr sz="1300">
              <a:latin typeface="Montserrat"/>
              <a:ea typeface="Montserrat"/>
              <a:cs typeface="Montserrat"/>
              <a:sym typeface="Montserrat"/>
            </a:endParaRPr>
          </a:p>
          <a:p>
            <a:pPr indent="0" lvl="0" marL="0" rtl="0" algn="ctr">
              <a:spcBef>
                <a:spcPts val="0"/>
              </a:spcBef>
              <a:spcAft>
                <a:spcPts val="0"/>
              </a:spcAft>
              <a:buNone/>
            </a:pPr>
            <a:r>
              <a:t/>
            </a:r>
            <a:endParaRPr sz="1300">
              <a:latin typeface="Montserrat"/>
              <a:ea typeface="Montserrat"/>
              <a:cs typeface="Montserrat"/>
              <a:sym typeface="Montserrat"/>
            </a:endParaRPr>
          </a:p>
        </p:txBody>
      </p:sp>
      <p:sp>
        <p:nvSpPr>
          <p:cNvPr id="702" name="Google Shape;702;p40"/>
          <p:cNvSpPr txBox="1"/>
          <p:nvPr>
            <p:ph idx="3" type="title"/>
          </p:nvPr>
        </p:nvSpPr>
        <p:spPr>
          <a:xfrm>
            <a:off x="4972550" y="1273938"/>
            <a:ext cx="2909700" cy="359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Needs</a:t>
            </a:r>
            <a:endParaRPr b="1">
              <a:latin typeface="Montserrat"/>
              <a:ea typeface="Montserrat"/>
              <a:cs typeface="Montserrat"/>
              <a:sym typeface="Montserrat"/>
            </a:endParaRPr>
          </a:p>
        </p:txBody>
      </p:sp>
      <p:sp>
        <p:nvSpPr>
          <p:cNvPr id="703" name="Google Shape;703;p40"/>
          <p:cNvSpPr txBox="1"/>
          <p:nvPr>
            <p:ph idx="4" type="subTitle"/>
          </p:nvPr>
        </p:nvSpPr>
        <p:spPr>
          <a:xfrm>
            <a:off x="4822700" y="1640600"/>
            <a:ext cx="3209400" cy="111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Montserrat"/>
                <a:ea typeface="Montserrat"/>
                <a:cs typeface="Montserrat"/>
                <a:sym typeface="Montserrat"/>
              </a:rPr>
              <a:t>Need </a:t>
            </a:r>
            <a:r>
              <a:rPr lang="en" sz="1300">
                <a:solidFill>
                  <a:schemeClr val="accent6"/>
                </a:solidFill>
                <a:latin typeface="Montserrat"/>
                <a:ea typeface="Montserrat"/>
                <a:cs typeface="Montserrat"/>
                <a:sym typeface="Montserrat"/>
              </a:rPr>
              <a:t>formation of good habits</a:t>
            </a:r>
            <a:endParaRPr sz="1300">
              <a:solidFill>
                <a:schemeClr val="accent6"/>
              </a:solidFill>
              <a:latin typeface="Montserrat"/>
              <a:ea typeface="Montserrat"/>
              <a:cs typeface="Montserrat"/>
              <a:sym typeface="Montserrat"/>
            </a:endParaRPr>
          </a:p>
          <a:p>
            <a:pPr indent="0" lvl="0" marL="0" rtl="0" algn="ctr">
              <a:spcBef>
                <a:spcPts val="0"/>
              </a:spcBef>
              <a:spcAft>
                <a:spcPts val="0"/>
              </a:spcAft>
              <a:buNone/>
            </a:pPr>
            <a:r>
              <a:rPr lang="en" sz="1300">
                <a:latin typeface="Montserrat"/>
                <a:ea typeface="Montserrat"/>
                <a:cs typeface="Montserrat"/>
                <a:sym typeface="Montserrat"/>
              </a:rPr>
              <a:t>Need </a:t>
            </a:r>
            <a:r>
              <a:rPr lang="en" sz="1300">
                <a:solidFill>
                  <a:schemeClr val="lt2"/>
                </a:solidFill>
                <a:latin typeface="Montserrat"/>
                <a:ea typeface="Montserrat"/>
                <a:cs typeface="Montserrat"/>
                <a:sym typeface="Montserrat"/>
              </a:rPr>
              <a:t>interaction with others</a:t>
            </a:r>
            <a:endParaRPr sz="1300">
              <a:solidFill>
                <a:schemeClr val="lt2"/>
              </a:solidFill>
              <a:latin typeface="Montserrat"/>
              <a:ea typeface="Montserrat"/>
              <a:cs typeface="Montserrat"/>
              <a:sym typeface="Montserrat"/>
            </a:endParaRPr>
          </a:p>
          <a:p>
            <a:pPr indent="0" lvl="0" marL="0" rtl="0" algn="ctr">
              <a:spcBef>
                <a:spcPts val="0"/>
              </a:spcBef>
              <a:spcAft>
                <a:spcPts val="0"/>
              </a:spcAft>
              <a:buNone/>
            </a:pPr>
            <a:r>
              <a:rPr lang="en" sz="1300">
                <a:latin typeface="Montserrat"/>
                <a:ea typeface="Montserrat"/>
                <a:cs typeface="Montserrat"/>
                <a:sym typeface="Montserrat"/>
              </a:rPr>
              <a:t>Need to be </a:t>
            </a:r>
            <a:r>
              <a:rPr lang="en" sz="1300">
                <a:solidFill>
                  <a:schemeClr val="lt2"/>
                </a:solidFill>
                <a:latin typeface="Montserrat"/>
                <a:ea typeface="Montserrat"/>
                <a:cs typeface="Montserrat"/>
                <a:sym typeface="Montserrat"/>
              </a:rPr>
              <a:t>organized</a:t>
            </a:r>
            <a:endParaRPr sz="1300">
              <a:solidFill>
                <a:schemeClr val="lt2"/>
              </a:solidFill>
              <a:latin typeface="Montserrat"/>
              <a:ea typeface="Montserrat"/>
              <a:cs typeface="Montserrat"/>
              <a:sym typeface="Montserrat"/>
            </a:endParaRPr>
          </a:p>
          <a:p>
            <a:pPr indent="0" lvl="0" marL="0" rtl="0" algn="ctr">
              <a:spcBef>
                <a:spcPts val="0"/>
              </a:spcBef>
              <a:spcAft>
                <a:spcPts val="0"/>
              </a:spcAft>
              <a:buNone/>
            </a:pPr>
            <a:r>
              <a:rPr lang="en" sz="1300">
                <a:latin typeface="Montserrat"/>
                <a:ea typeface="Montserrat"/>
                <a:cs typeface="Montserrat"/>
                <a:sym typeface="Montserrat"/>
              </a:rPr>
              <a:t>thus,</a:t>
            </a:r>
            <a:endParaRPr sz="1300">
              <a:latin typeface="Montserrat"/>
              <a:ea typeface="Montserrat"/>
              <a:cs typeface="Montserrat"/>
              <a:sym typeface="Montserrat"/>
            </a:endParaRPr>
          </a:p>
          <a:p>
            <a:pPr indent="0" lvl="0" marL="0" rtl="0" algn="ctr">
              <a:spcBef>
                <a:spcPts val="0"/>
              </a:spcBef>
              <a:spcAft>
                <a:spcPts val="0"/>
              </a:spcAft>
              <a:buNone/>
            </a:pPr>
            <a:r>
              <a:t/>
            </a:r>
            <a:endParaRPr sz="1300">
              <a:latin typeface="Montserrat"/>
              <a:ea typeface="Montserrat"/>
              <a:cs typeface="Montserrat"/>
              <a:sym typeface="Montserrat"/>
            </a:endParaRPr>
          </a:p>
        </p:txBody>
      </p:sp>
      <p:grpSp>
        <p:nvGrpSpPr>
          <p:cNvPr id="704" name="Google Shape;704;p40"/>
          <p:cNvGrpSpPr/>
          <p:nvPr/>
        </p:nvGrpSpPr>
        <p:grpSpPr>
          <a:xfrm>
            <a:off x="2412569" y="457718"/>
            <a:ext cx="665862" cy="665382"/>
            <a:chOff x="1749879" y="1970906"/>
            <a:chExt cx="364436" cy="364174"/>
          </a:xfrm>
        </p:grpSpPr>
        <p:sp>
          <p:nvSpPr>
            <p:cNvPr id="705" name="Google Shape;705;p40"/>
            <p:cNvSpPr/>
            <p:nvPr/>
          </p:nvSpPr>
          <p:spPr>
            <a:xfrm>
              <a:off x="1750141" y="1970906"/>
              <a:ext cx="276124" cy="181982"/>
            </a:xfrm>
            <a:custGeom>
              <a:rect b="b" l="l" r="r" t="t"/>
              <a:pathLst>
                <a:path extrusionOk="0" h="6930" w="10515">
                  <a:moveTo>
                    <a:pt x="900" y="1"/>
                  </a:moveTo>
                  <a:cubicBezTo>
                    <a:pt x="402" y="1"/>
                    <a:pt x="0" y="403"/>
                    <a:pt x="0" y="900"/>
                  </a:cubicBezTo>
                  <a:lnTo>
                    <a:pt x="0" y="6709"/>
                  </a:lnTo>
                  <a:cubicBezTo>
                    <a:pt x="0" y="6834"/>
                    <a:pt x="96" y="6930"/>
                    <a:pt x="221" y="6930"/>
                  </a:cubicBezTo>
                  <a:lnTo>
                    <a:pt x="2460" y="6930"/>
                  </a:lnTo>
                  <a:cubicBezTo>
                    <a:pt x="2709" y="6930"/>
                    <a:pt x="2910" y="6729"/>
                    <a:pt x="2910" y="6480"/>
                  </a:cubicBezTo>
                  <a:lnTo>
                    <a:pt x="2910" y="6039"/>
                  </a:lnTo>
                  <a:cubicBezTo>
                    <a:pt x="2910" y="5848"/>
                    <a:pt x="2824" y="5657"/>
                    <a:pt x="2680" y="5532"/>
                  </a:cubicBezTo>
                  <a:cubicBezTo>
                    <a:pt x="1790" y="4805"/>
                    <a:pt x="2307" y="3360"/>
                    <a:pt x="3455" y="3350"/>
                  </a:cubicBezTo>
                  <a:cubicBezTo>
                    <a:pt x="4604" y="3350"/>
                    <a:pt x="5140" y="4786"/>
                    <a:pt x="4259" y="5523"/>
                  </a:cubicBezTo>
                  <a:cubicBezTo>
                    <a:pt x="4106" y="5647"/>
                    <a:pt x="4020" y="5839"/>
                    <a:pt x="4020" y="6030"/>
                  </a:cubicBezTo>
                  <a:lnTo>
                    <a:pt x="4020" y="6489"/>
                  </a:lnTo>
                  <a:cubicBezTo>
                    <a:pt x="4020" y="6729"/>
                    <a:pt x="4221" y="6930"/>
                    <a:pt x="4470" y="6930"/>
                  </a:cubicBezTo>
                  <a:lnTo>
                    <a:pt x="6929" y="6930"/>
                  </a:lnTo>
                  <a:lnTo>
                    <a:pt x="6929" y="4470"/>
                  </a:lnTo>
                  <a:cubicBezTo>
                    <a:pt x="6929" y="4221"/>
                    <a:pt x="7130" y="4030"/>
                    <a:pt x="7379" y="4030"/>
                  </a:cubicBezTo>
                  <a:lnTo>
                    <a:pt x="7838" y="4030"/>
                  </a:lnTo>
                  <a:cubicBezTo>
                    <a:pt x="7848" y="4029"/>
                    <a:pt x="7858" y="4029"/>
                    <a:pt x="7867" y="4029"/>
                  </a:cubicBezTo>
                  <a:cubicBezTo>
                    <a:pt x="8048" y="4029"/>
                    <a:pt x="8218" y="4114"/>
                    <a:pt x="8336" y="4259"/>
                  </a:cubicBezTo>
                  <a:cubicBezTo>
                    <a:pt x="8594" y="4564"/>
                    <a:pt x="8935" y="4700"/>
                    <a:pt x="9270" y="4700"/>
                  </a:cubicBezTo>
                  <a:cubicBezTo>
                    <a:pt x="9903" y="4700"/>
                    <a:pt x="10515" y="4213"/>
                    <a:pt x="10509" y="3456"/>
                  </a:cubicBezTo>
                  <a:cubicBezTo>
                    <a:pt x="10509" y="2711"/>
                    <a:pt x="9902" y="2236"/>
                    <a:pt x="9277" y="2236"/>
                  </a:cubicBezTo>
                  <a:cubicBezTo>
                    <a:pt x="8937" y="2236"/>
                    <a:pt x="8592" y="2377"/>
                    <a:pt x="8336" y="2690"/>
                  </a:cubicBezTo>
                  <a:cubicBezTo>
                    <a:pt x="8202" y="2833"/>
                    <a:pt x="8020" y="2910"/>
                    <a:pt x="7829" y="2910"/>
                  </a:cubicBezTo>
                  <a:lnTo>
                    <a:pt x="7379" y="2910"/>
                  </a:lnTo>
                  <a:cubicBezTo>
                    <a:pt x="7130" y="2910"/>
                    <a:pt x="6929" y="2709"/>
                    <a:pt x="6929" y="2460"/>
                  </a:cubicBezTo>
                  <a:lnTo>
                    <a:pt x="6929" y="221"/>
                  </a:lnTo>
                  <a:cubicBezTo>
                    <a:pt x="6929" y="106"/>
                    <a:pt x="6834" y="1"/>
                    <a:pt x="67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40"/>
            <p:cNvSpPr/>
            <p:nvPr/>
          </p:nvSpPr>
          <p:spPr>
            <a:xfrm>
              <a:off x="1932097" y="1970906"/>
              <a:ext cx="182218" cy="275966"/>
            </a:xfrm>
            <a:custGeom>
              <a:rect b="b" l="l" r="r" t="t"/>
              <a:pathLst>
                <a:path extrusionOk="0" h="10509" w="6939">
                  <a:moveTo>
                    <a:pt x="230" y="1"/>
                  </a:moveTo>
                  <a:cubicBezTo>
                    <a:pt x="106" y="1"/>
                    <a:pt x="0" y="96"/>
                    <a:pt x="0" y="221"/>
                  </a:cubicBezTo>
                  <a:lnTo>
                    <a:pt x="0" y="2460"/>
                  </a:lnTo>
                  <a:cubicBezTo>
                    <a:pt x="0" y="2709"/>
                    <a:pt x="201" y="2910"/>
                    <a:pt x="450" y="2910"/>
                  </a:cubicBezTo>
                  <a:lnTo>
                    <a:pt x="900" y="2910"/>
                  </a:lnTo>
                  <a:cubicBezTo>
                    <a:pt x="1091" y="2910"/>
                    <a:pt x="1273" y="2833"/>
                    <a:pt x="1407" y="2690"/>
                  </a:cubicBezTo>
                  <a:cubicBezTo>
                    <a:pt x="1663" y="2377"/>
                    <a:pt x="2008" y="2236"/>
                    <a:pt x="2348" y="2236"/>
                  </a:cubicBezTo>
                  <a:cubicBezTo>
                    <a:pt x="2973" y="2236"/>
                    <a:pt x="3580" y="2711"/>
                    <a:pt x="3580" y="3456"/>
                  </a:cubicBezTo>
                  <a:cubicBezTo>
                    <a:pt x="3586" y="4213"/>
                    <a:pt x="2974" y="4700"/>
                    <a:pt x="2341" y="4700"/>
                  </a:cubicBezTo>
                  <a:cubicBezTo>
                    <a:pt x="2006" y="4700"/>
                    <a:pt x="1665" y="4564"/>
                    <a:pt x="1407" y="4259"/>
                  </a:cubicBezTo>
                  <a:cubicBezTo>
                    <a:pt x="1289" y="4114"/>
                    <a:pt x="1119" y="4029"/>
                    <a:pt x="938" y="4029"/>
                  </a:cubicBezTo>
                  <a:cubicBezTo>
                    <a:pt x="929" y="4029"/>
                    <a:pt x="919" y="4029"/>
                    <a:pt x="909" y="4030"/>
                  </a:cubicBezTo>
                  <a:lnTo>
                    <a:pt x="450" y="4030"/>
                  </a:lnTo>
                  <a:cubicBezTo>
                    <a:pt x="201" y="4030"/>
                    <a:pt x="0" y="4221"/>
                    <a:pt x="0" y="4470"/>
                  </a:cubicBezTo>
                  <a:lnTo>
                    <a:pt x="0" y="6930"/>
                  </a:lnTo>
                  <a:lnTo>
                    <a:pt x="2469" y="6930"/>
                  </a:lnTo>
                  <a:cubicBezTo>
                    <a:pt x="2718" y="6930"/>
                    <a:pt x="2919" y="7130"/>
                    <a:pt x="2919" y="7379"/>
                  </a:cubicBezTo>
                  <a:lnTo>
                    <a:pt x="2919" y="7839"/>
                  </a:lnTo>
                  <a:cubicBezTo>
                    <a:pt x="2919" y="8030"/>
                    <a:pt x="2833" y="8212"/>
                    <a:pt x="2680" y="8346"/>
                  </a:cubicBezTo>
                  <a:cubicBezTo>
                    <a:pt x="1802" y="9080"/>
                    <a:pt x="2322" y="10509"/>
                    <a:pt x="3472" y="10509"/>
                  </a:cubicBezTo>
                  <a:cubicBezTo>
                    <a:pt x="3476" y="10509"/>
                    <a:pt x="3480" y="10509"/>
                    <a:pt x="3484" y="10509"/>
                  </a:cubicBezTo>
                  <a:cubicBezTo>
                    <a:pt x="4632" y="10509"/>
                    <a:pt x="5140" y="9064"/>
                    <a:pt x="4259" y="8336"/>
                  </a:cubicBezTo>
                  <a:cubicBezTo>
                    <a:pt x="4106" y="8202"/>
                    <a:pt x="4029" y="8021"/>
                    <a:pt x="4029" y="7829"/>
                  </a:cubicBezTo>
                  <a:lnTo>
                    <a:pt x="4029" y="7379"/>
                  </a:lnTo>
                  <a:cubicBezTo>
                    <a:pt x="4029" y="7130"/>
                    <a:pt x="4230" y="6930"/>
                    <a:pt x="4479" y="6930"/>
                  </a:cubicBezTo>
                  <a:lnTo>
                    <a:pt x="6709" y="6930"/>
                  </a:lnTo>
                  <a:cubicBezTo>
                    <a:pt x="6833" y="6930"/>
                    <a:pt x="6939" y="6834"/>
                    <a:pt x="6939" y="6709"/>
                  </a:cubicBezTo>
                  <a:lnTo>
                    <a:pt x="6939" y="891"/>
                  </a:lnTo>
                  <a:cubicBezTo>
                    <a:pt x="6939" y="403"/>
                    <a:pt x="6537" y="1"/>
                    <a:pt x="60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40"/>
            <p:cNvSpPr/>
            <p:nvPr/>
          </p:nvSpPr>
          <p:spPr>
            <a:xfrm>
              <a:off x="1838086" y="2152862"/>
              <a:ext cx="276229" cy="182218"/>
            </a:xfrm>
            <a:custGeom>
              <a:rect b="b" l="l" r="r" t="t"/>
              <a:pathLst>
                <a:path extrusionOk="0" h="6939" w="10519">
                  <a:moveTo>
                    <a:pt x="3580" y="1"/>
                  </a:moveTo>
                  <a:lnTo>
                    <a:pt x="3580" y="2460"/>
                  </a:lnTo>
                  <a:cubicBezTo>
                    <a:pt x="3580" y="2709"/>
                    <a:pt x="3379" y="2910"/>
                    <a:pt x="3140" y="2910"/>
                  </a:cubicBezTo>
                  <a:lnTo>
                    <a:pt x="2681" y="2910"/>
                  </a:lnTo>
                  <a:cubicBezTo>
                    <a:pt x="2489" y="2910"/>
                    <a:pt x="2298" y="2824"/>
                    <a:pt x="2173" y="2680"/>
                  </a:cubicBezTo>
                  <a:cubicBezTo>
                    <a:pt x="1918" y="2375"/>
                    <a:pt x="1579" y="2239"/>
                    <a:pt x="1245" y="2239"/>
                  </a:cubicBezTo>
                  <a:cubicBezTo>
                    <a:pt x="614" y="2239"/>
                    <a:pt x="1" y="2724"/>
                    <a:pt x="1" y="3475"/>
                  </a:cubicBezTo>
                  <a:cubicBezTo>
                    <a:pt x="7" y="4221"/>
                    <a:pt x="620" y="4700"/>
                    <a:pt x="1248" y="4700"/>
                  </a:cubicBezTo>
                  <a:cubicBezTo>
                    <a:pt x="1586" y="4700"/>
                    <a:pt x="1928" y="4561"/>
                    <a:pt x="2183" y="4250"/>
                  </a:cubicBezTo>
                  <a:cubicBezTo>
                    <a:pt x="2301" y="4113"/>
                    <a:pt x="2480" y="4029"/>
                    <a:pt x="2661" y="4029"/>
                  </a:cubicBezTo>
                  <a:cubicBezTo>
                    <a:pt x="2671" y="4029"/>
                    <a:pt x="2681" y="4029"/>
                    <a:pt x="2690" y="4030"/>
                  </a:cubicBezTo>
                  <a:lnTo>
                    <a:pt x="3140" y="4030"/>
                  </a:lnTo>
                  <a:cubicBezTo>
                    <a:pt x="3379" y="4030"/>
                    <a:pt x="3580" y="4231"/>
                    <a:pt x="3580" y="4479"/>
                  </a:cubicBezTo>
                  <a:lnTo>
                    <a:pt x="3580" y="6709"/>
                  </a:lnTo>
                  <a:cubicBezTo>
                    <a:pt x="3580" y="6834"/>
                    <a:pt x="3686" y="6939"/>
                    <a:pt x="3800" y="6939"/>
                  </a:cubicBezTo>
                  <a:lnTo>
                    <a:pt x="9619" y="6939"/>
                  </a:lnTo>
                  <a:cubicBezTo>
                    <a:pt x="10117" y="6939"/>
                    <a:pt x="10519" y="6537"/>
                    <a:pt x="10519" y="6039"/>
                  </a:cubicBezTo>
                  <a:lnTo>
                    <a:pt x="10519" y="230"/>
                  </a:lnTo>
                  <a:cubicBezTo>
                    <a:pt x="10519" y="106"/>
                    <a:pt x="10413" y="1"/>
                    <a:pt x="10289" y="1"/>
                  </a:cubicBezTo>
                  <a:lnTo>
                    <a:pt x="8059" y="1"/>
                  </a:lnTo>
                  <a:cubicBezTo>
                    <a:pt x="7810" y="1"/>
                    <a:pt x="7609" y="201"/>
                    <a:pt x="7609" y="450"/>
                  </a:cubicBezTo>
                  <a:lnTo>
                    <a:pt x="7609" y="900"/>
                  </a:lnTo>
                  <a:cubicBezTo>
                    <a:pt x="7600" y="1092"/>
                    <a:pt x="7686" y="1273"/>
                    <a:pt x="7829" y="1407"/>
                  </a:cubicBezTo>
                  <a:cubicBezTo>
                    <a:pt x="8720" y="2135"/>
                    <a:pt x="8203" y="3580"/>
                    <a:pt x="7054" y="3580"/>
                  </a:cubicBezTo>
                  <a:cubicBezTo>
                    <a:pt x="7050" y="3580"/>
                    <a:pt x="7047" y="3580"/>
                    <a:pt x="7043" y="3580"/>
                  </a:cubicBezTo>
                  <a:cubicBezTo>
                    <a:pt x="5902" y="3580"/>
                    <a:pt x="5382" y="2151"/>
                    <a:pt x="6260" y="1417"/>
                  </a:cubicBezTo>
                  <a:cubicBezTo>
                    <a:pt x="6404" y="1283"/>
                    <a:pt x="6490" y="1101"/>
                    <a:pt x="6490" y="910"/>
                  </a:cubicBezTo>
                  <a:lnTo>
                    <a:pt x="6490" y="450"/>
                  </a:lnTo>
                  <a:cubicBezTo>
                    <a:pt x="6490" y="201"/>
                    <a:pt x="6289" y="1"/>
                    <a:pt x="60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40"/>
            <p:cNvSpPr/>
            <p:nvPr/>
          </p:nvSpPr>
          <p:spPr>
            <a:xfrm>
              <a:off x="1749879" y="2058877"/>
              <a:ext cx="182244" cy="276203"/>
            </a:xfrm>
            <a:custGeom>
              <a:rect b="b" l="l" r="r" t="t"/>
              <a:pathLst>
                <a:path extrusionOk="0" h="10518" w="6940">
                  <a:moveTo>
                    <a:pt x="3465" y="0"/>
                  </a:moveTo>
                  <a:cubicBezTo>
                    <a:pt x="2317" y="10"/>
                    <a:pt x="1810" y="1455"/>
                    <a:pt x="2700" y="2182"/>
                  </a:cubicBezTo>
                  <a:cubicBezTo>
                    <a:pt x="2843" y="2307"/>
                    <a:pt x="2920" y="2498"/>
                    <a:pt x="2920" y="2689"/>
                  </a:cubicBezTo>
                  <a:lnTo>
                    <a:pt x="2920" y="3139"/>
                  </a:lnTo>
                  <a:cubicBezTo>
                    <a:pt x="2920" y="3379"/>
                    <a:pt x="2719" y="3580"/>
                    <a:pt x="2470" y="3580"/>
                  </a:cubicBezTo>
                  <a:lnTo>
                    <a:pt x="231" y="3580"/>
                  </a:lnTo>
                  <a:cubicBezTo>
                    <a:pt x="106" y="3580"/>
                    <a:pt x="1" y="3685"/>
                    <a:pt x="1" y="3809"/>
                  </a:cubicBezTo>
                  <a:lnTo>
                    <a:pt x="1" y="9618"/>
                  </a:lnTo>
                  <a:cubicBezTo>
                    <a:pt x="1" y="10116"/>
                    <a:pt x="403" y="10518"/>
                    <a:pt x="900" y="10518"/>
                  </a:cubicBezTo>
                  <a:lnTo>
                    <a:pt x="6710" y="10518"/>
                  </a:lnTo>
                  <a:cubicBezTo>
                    <a:pt x="6834" y="10518"/>
                    <a:pt x="6939" y="10413"/>
                    <a:pt x="6939" y="10288"/>
                  </a:cubicBezTo>
                  <a:lnTo>
                    <a:pt x="6939" y="8058"/>
                  </a:lnTo>
                  <a:cubicBezTo>
                    <a:pt x="6939" y="7810"/>
                    <a:pt x="6738" y="7609"/>
                    <a:pt x="6489" y="7609"/>
                  </a:cubicBezTo>
                  <a:lnTo>
                    <a:pt x="6040" y="7609"/>
                  </a:lnTo>
                  <a:cubicBezTo>
                    <a:pt x="6030" y="7608"/>
                    <a:pt x="6020" y="7608"/>
                    <a:pt x="6011" y="7608"/>
                  </a:cubicBezTo>
                  <a:cubicBezTo>
                    <a:pt x="5830" y="7608"/>
                    <a:pt x="5660" y="7692"/>
                    <a:pt x="5542" y="7829"/>
                  </a:cubicBezTo>
                  <a:cubicBezTo>
                    <a:pt x="5284" y="8140"/>
                    <a:pt x="4939" y="8279"/>
                    <a:pt x="4600" y="8279"/>
                  </a:cubicBezTo>
                  <a:cubicBezTo>
                    <a:pt x="3970" y="8279"/>
                    <a:pt x="3360" y="7800"/>
                    <a:pt x="3360" y="7054"/>
                  </a:cubicBezTo>
                  <a:cubicBezTo>
                    <a:pt x="3354" y="6303"/>
                    <a:pt x="3965" y="5818"/>
                    <a:pt x="4597" y="5818"/>
                  </a:cubicBezTo>
                  <a:cubicBezTo>
                    <a:pt x="4933" y="5818"/>
                    <a:pt x="5274" y="5954"/>
                    <a:pt x="5532" y="6259"/>
                  </a:cubicBezTo>
                  <a:cubicBezTo>
                    <a:pt x="5657" y="6403"/>
                    <a:pt x="5839" y="6489"/>
                    <a:pt x="6040" y="6489"/>
                  </a:cubicBezTo>
                  <a:lnTo>
                    <a:pt x="6499" y="6489"/>
                  </a:lnTo>
                  <a:cubicBezTo>
                    <a:pt x="6738" y="6489"/>
                    <a:pt x="6939" y="6288"/>
                    <a:pt x="6939" y="6039"/>
                  </a:cubicBezTo>
                  <a:lnTo>
                    <a:pt x="6939" y="3580"/>
                  </a:lnTo>
                  <a:lnTo>
                    <a:pt x="4480" y="3580"/>
                  </a:lnTo>
                  <a:cubicBezTo>
                    <a:pt x="4231" y="3580"/>
                    <a:pt x="4030" y="3379"/>
                    <a:pt x="4030" y="3139"/>
                  </a:cubicBezTo>
                  <a:lnTo>
                    <a:pt x="4030" y="2680"/>
                  </a:lnTo>
                  <a:cubicBezTo>
                    <a:pt x="4030" y="2489"/>
                    <a:pt x="4116" y="2297"/>
                    <a:pt x="4269" y="2173"/>
                  </a:cubicBezTo>
                  <a:cubicBezTo>
                    <a:pt x="5150" y="1436"/>
                    <a:pt x="4623" y="0"/>
                    <a:pt x="34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40"/>
            <p:cNvSpPr/>
            <p:nvPr/>
          </p:nvSpPr>
          <p:spPr>
            <a:xfrm>
              <a:off x="1750141" y="2152862"/>
              <a:ext cx="41228" cy="182218"/>
            </a:xfrm>
            <a:custGeom>
              <a:rect b="b" l="l" r="r" t="t"/>
              <a:pathLst>
                <a:path extrusionOk="0" h="6939" w="1570">
                  <a:moveTo>
                    <a:pt x="221" y="1"/>
                  </a:moveTo>
                  <a:cubicBezTo>
                    <a:pt x="96" y="1"/>
                    <a:pt x="0" y="106"/>
                    <a:pt x="0" y="230"/>
                  </a:cubicBezTo>
                  <a:lnTo>
                    <a:pt x="0" y="6039"/>
                  </a:lnTo>
                  <a:cubicBezTo>
                    <a:pt x="0" y="6537"/>
                    <a:pt x="402" y="6939"/>
                    <a:pt x="900" y="6939"/>
                  </a:cubicBezTo>
                  <a:lnTo>
                    <a:pt x="1570" y="6939"/>
                  </a:lnTo>
                  <a:cubicBezTo>
                    <a:pt x="1072" y="6939"/>
                    <a:pt x="670" y="6537"/>
                    <a:pt x="670" y="6039"/>
                  </a:cubicBezTo>
                  <a:lnTo>
                    <a:pt x="670" y="230"/>
                  </a:lnTo>
                  <a:cubicBezTo>
                    <a:pt x="670" y="106"/>
                    <a:pt x="776" y="1"/>
                    <a:pt x="9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40"/>
            <p:cNvSpPr/>
            <p:nvPr/>
          </p:nvSpPr>
          <p:spPr>
            <a:xfrm>
              <a:off x="1796832" y="2059035"/>
              <a:ext cx="50340" cy="93853"/>
            </a:xfrm>
            <a:custGeom>
              <a:rect b="b" l="l" r="r" t="t"/>
              <a:pathLst>
                <a:path extrusionOk="0" h="3574" w="1917">
                  <a:moveTo>
                    <a:pt x="1675" y="0"/>
                  </a:moveTo>
                  <a:cubicBezTo>
                    <a:pt x="582" y="0"/>
                    <a:pt x="1" y="1426"/>
                    <a:pt x="912" y="2176"/>
                  </a:cubicBezTo>
                  <a:cubicBezTo>
                    <a:pt x="1055" y="2301"/>
                    <a:pt x="1132" y="2492"/>
                    <a:pt x="1132" y="2683"/>
                  </a:cubicBezTo>
                  <a:lnTo>
                    <a:pt x="1132" y="3133"/>
                  </a:lnTo>
                  <a:cubicBezTo>
                    <a:pt x="1132" y="3373"/>
                    <a:pt x="931" y="3574"/>
                    <a:pt x="682" y="3574"/>
                  </a:cubicBezTo>
                  <a:lnTo>
                    <a:pt x="1132" y="3574"/>
                  </a:lnTo>
                  <a:cubicBezTo>
                    <a:pt x="1381" y="3574"/>
                    <a:pt x="1582" y="3373"/>
                    <a:pt x="1582" y="3133"/>
                  </a:cubicBezTo>
                  <a:lnTo>
                    <a:pt x="1582" y="2683"/>
                  </a:lnTo>
                  <a:cubicBezTo>
                    <a:pt x="1582" y="2492"/>
                    <a:pt x="1495" y="2301"/>
                    <a:pt x="1352" y="2176"/>
                  </a:cubicBezTo>
                  <a:cubicBezTo>
                    <a:pt x="548" y="1516"/>
                    <a:pt x="892" y="214"/>
                    <a:pt x="1917" y="23"/>
                  </a:cubicBezTo>
                  <a:cubicBezTo>
                    <a:pt x="1834" y="8"/>
                    <a:pt x="1753" y="0"/>
                    <a:pt x="16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40"/>
            <p:cNvSpPr/>
            <p:nvPr/>
          </p:nvSpPr>
          <p:spPr>
            <a:xfrm>
              <a:off x="1750141" y="1970906"/>
              <a:ext cx="41228" cy="181982"/>
            </a:xfrm>
            <a:custGeom>
              <a:rect b="b" l="l" r="r" t="t"/>
              <a:pathLst>
                <a:path extrusionOk="0" h="6930" w="1570">
                  <a:moveTo>
                    <a:pt x="900" y="1"/>
                  </a:moveTo>
                  <a:cubicBezTo>
                    <a:pt x="402" y="1"/>
                    <a:pt x="0" y="403"/>
                    <a:pt x="0" y="900"/>
                  </a:cubicBezTo>
                  <a:lnTo>
                    <a:pt x="0" y="6709"/>
                  </a:lnTo>
                  <a:cubicBezTo>
                    <a:pt x="0" y="6834"/>
                    <a:pt x="96" y="6930"/>
                    <a:pt x="221" y="6930"/>
                  </a:cubicBezTo>
                  <a:lnTo>
                    <a:pt x="900" y="6930"/>
                  </a:lnTo>
                  <a:cubicBezTo>
                    <a:pt x="776" y="6930"/>
                    <a:pt x="670" y="6834"/>
                    <a:pt x="670" y="6709"/>
                  </a:cubicBezTo>
                  <a:lnTo>
                    <a:pt x="670" y="900"/>
                  </a:lnTo>
                  <a:cubicBezTo>
                    <a:pt x="670" y="403"/>
                    <a:pt x="1072" y="1"/>
                    <a:pt x="15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0"/>
            <p:cNvSpPr/>
            <p:nvPr/>
          </p:nvSpPr>
          <p:spPr>
            <a:xfrm>
              <a:off x="1999953" y="2029518"/>
              <a:ext cx="41990" cy="64678"/>
            </a:xfrm>
            <a:custGeom>
              <a:rect b="b" l="l" r="r" t="t"/>
              <a:pathLst>
                <a:path extrusionOk="0" h="2463" w="1599">
                  <a:moveTo>
                    <a:pt x="256" y="0"/>
                  </a:moveTo>
                  <a:cubicBezTo>
                    <a:pt x="171" y="0"/>
                    <a:pt x="86" y="9"/>
                    <a:pt x="0" y="27"/>
                  </a:cubicBezTo>
                  <a:cubicBezTo>
                    <a:pt x="574" y="133"/>
                    <a:pt x="1005" y="640"/>
                    <a:pt x="1005" y="1233"/>
                  </a:cubicBezTo>
                  <a:cubicBezTo>
                    <a:pt x="1005" y="1826"/>
                    <a:pt x="594" y="2334"/>
                    <a:pt x="10" y="2449"/>
                  </a:cubicBezTo>
                  <a:lnTo>
                    <a:pt x="0" y="2449"/>
                  </a:lnTo>
                  <a:cubicBezTo>
                    <a:pt x="77" y="2458"/>
                    <a:pt x="153" y="2463"/>
                    <a:pt x="230" y="2463"/>
                  </a:cubicBezTo>
                  <a:cubicBezTo>
                    <a:pt x="307" y="2463"/>
                    <a:pt x="383" y="2458"/>
                    <a:pt x="460" y="2449"/>
                  </a:cubicBezTo>
                  <a:cubicBezTo>
                    <a:pt x="1139" y="2334"/>
                    <a:pt x="1599" y="1683"/>
                    <a:pt x="1465" y="1003"/>
                  </a:cubicBezTo>
                  <a:cubicBezTo>
                    <a:pt x="1356" y="411"/>
                    <a:pt x="832" y="0"/>
                    <a:pt x="25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40"/>
            <p:cNvSpPr/>
            <p:nvPr/>
          </p:nvSpPr>
          <p:spPr>
            <a:xfrm>
              <a:off x="1932097" y="1970906"/>
              <a:ext cx="23634" cy="76443"/>
            </a:xfrm>
            <a:custGeom>
              <a:rect b="b" l="l" r="r" t="t"/>
              <a:pathLst>
                <a:path extrusionOk="0" h="2911" w="900">
                  <a:moveTo>
                    <a:pt x="230" y="1"/>
                  </a:moveTo>
                  <a:cubicBezTo>
                    <a:pt x="106" y="1"/>
                    <a:pt x="0" y="96"/>
                    <a:pt x="0" y="221"/>
                  </a:cubicBezTo>
                  <a:lnTo>
                    <a:pt x="0" y="2460"/>
                  </a:lnTo>
                  <a:cubicBezTo>
                    <a:pt x="0" y="2709"/>
                    <a:pt x="201" y="2910"/>
                    <a:pt x="450" y="2910"/>
                  </a:cubicBezTo>
                  <a:lnTo>
                    <a:pt x="900" y="2910"/>
                  </a:lnTo>
                  <a:cubicBezTo>
                    <a:pt x="651" y="2910"/>
                    <a:pt x="450" y="2709"/>
                    <a:pt x="450" y="2460"/>
                  </a:cubicBezTo>
                  <a:lnTo>
                    <a:pt x="450" y="221"/>
                  </a:lnTo>
                  <a:cubicBezTo>
                    <a:pt x="450" y="96"/>
                    <a:pt x="546" y="1"/>
                    <a:pt x="6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40"/>
            <p:cNvSpPr/>
            <p:nvPr/>
          </p:nvSpPr>
          <p:spPr>
            <a:xfrm>
              <a:off x="1932097" y="2076708"/>
              <a:ext cx="23634" cy="76180"/>
            </a:xfrm>
            <a:custGeom>
              <a:rect b="b" l="l" r="r" t="t"/>
              <a:pathLst>
                <a:path extrusionOk="0" h="2901" w="900">
                  <a:moveTo>
                    <a:pt x="450" y="1"/>
                  </a:moveTo>
                  <a:cubicBezTo>
                    <a:pt x="201" y="1"/>
                    <a:pt x="0" y="202"/>
                    <a:pt x="0" y="441"/>
                  </a:cubicBezTo>
                  <a:lnTo>
                    <a:pt x="0" y="2901"/>
                  </a:lnTo>
                  <a:lnTo>
                    <a:pt x="450" y="2901"/>
                  </a:lnTo>
                  <a:lnTo>
                    <a:pt x="450" y="441"/>
                  </a:lnTo>
                  <a:cubicBezTo>
                    <a:pt x="450" y="192"/>
                    <a:pt x="651" y="1"/>
                    <a:pt x="9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40"/>
            <p:cNvSpPr/>
            <p:nvPr/>
          </p:nvSpPr>
          <p:spPr>
            <a:xfrm>
              <a:off x="1981860" y="2152862"/>
              <a:ext cx="47268" cy="94011"/>
            </a:xfrm>
            <a:custGeom>
              <a:rect b="b" l="l" r="r" t="t"/>
              <a:pathLst>
                <a:path extrusionOk="0" h="3580" w="1800">
                  <a:moveTo>
                    <a:pt x="565" y="1"/>
                  </a:moveTo>
                  <a:cubicBezTo>
                    <a:pt x="814" y="1"/>
                    <a:pt x="1015" y="201"/>
                    <a:pt x="1015" y="450"/>
                  </a:cubicBezTo>
                  <a:lnTo>
                    <a:pt x="1015" y="910"/>
                  </a:lnTo>
                  <a:cubicBezTo>
                    <a:pt x="1015" y="1101"/>
                    <a:pt x="929" y="1283"/>
                    <a:pt x="785" y="1417"/>
                  </a:cubicBezTo>
                  <a:cubicBezTo>
                    <a:pt x="0" y="2068"/>
                    <a:pt x="316" y="3331"/>
                    <a:pt x="1311" y="3551"/>
                  </a:cubicBezTo>
                  <a:cubicBezTo>
                    <a:pt x="1393" y="3570"/>
                    <a:pt x="1474" y="3580"/>
                    <a:pt x="1555" y="3580"/>
                  </a:cubicBezTo>
                  <a:cubicBezTo>
                    <a:pt x="1637" y="3580"/>
                    <a:pt x="1718" y="3570"/>
                    <a:pt x="1799" y="3551"/>
                  </a:cubicBezTo>
                  <a:lnTo>
                    <a:pt x="1761" y="3551"/>
                  </a:lnTo>
                  <a:cubicBezTo>
                    <a:pt x="766" y="3331"/>
                    <a:pt x="450" y="2068"/>
                    <a:pt x="1235" y="1417"/>
                  </a:cubicBezTo>
                  <a:cubicBezTo>
                    <a:pt x="1378" y="1283"/>
                    <a:pt x="1464" y="1101"/>
                    <a:pt x="1464" y="910"/>
                  </a:cubicBezTo>
                  <a:lnTo>
                    <a:pt x="1464" y="450"/>
                  </a:lnTo>
                  <a:cubicBezTo>
                    <a:pt x="1464" y="201"/>
                    <a:pt x="1263" y="1"/>
                    <a:pt x="10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0"/>
            <p:cNvSpPr/>
            <p:nvPr/>
          </p:nvSpPr>
          <p:spPr>
            <a:xfrm>
              <a:off x="1920542" y="2152862"/>
              <a:ext cx="23398" cy="76417"/>
            </a:xfrm>
            <a:custGeom>
              <a:rect b="b" l="l" r="r" t="t"/>
              <a:pathLst>
                <a:path extrusionOk="0" h="2910" w="891">
                  <a:moveTo>
                    <a:pt x="440" y="1"/>
                  </a:moveTo>
                  <a:lnTo>
                    <a:pt x="440" y="2460"/>
                  </a:lnTo>
                  <a:cubicBezTo>
                    <a:pt x="440" y="2709"/>
                    <a:pt x="239" y="2910"/>
                    <a:pt x="0" y="2910"/>
                  </a:cubicBezTo>
                  <a:lnTo>
                    <a:pt x="440" y="2910"/>
                  </a:lnTo>
                  <a:cubicBezTo>
                    <a:pt x="689" y="2910"/>
                    <a:pt x="890" y="2709"/>
                    <a:pt x="890" y="2460"/>
                  </a:cubicBezTo>
                  <a:lnTo>
                    <a:pt x="8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0"/>
            <p:cNvSpPr/>
            <p:nvPr/>
          </p:nvSpPr>
          <p:spPr>
            <a:xfrm>
              <a:off x="1834068" y="2211605"/>
              <a:ext cx="42252" cy="64888"/>
            </a:xfrm>
            <a:custGeom>
              <a:rect b="b" l="l" r="r" t="t"/>
              <a:pathLst>
                <a:path extrusionOk="0" h="2471" w="1609">
                  <a:moveTo>
                    <a:pt x="1371" y="1"/>
                  </a:moveTo>
                  <a:cubicBezTo>
                    <a:pt x="1295" y="1"/>
                    <a:pt x="1221" y="8"/>
                    <a:pt x="1149" y="22"/>
                  </a:cubicBezTo>
                  <a:cubicBezTo>
                    <a:pt x="460" y="137"/>
                    <a:pt x="1" y="788"/>
                    <a:pt x="135" y="1467"/>
                  </a:cubicBezTo>
                  <a:cubicBezTo>
                    <a:pt x="243" y="2060"/>
                    <a:pt x="767" y="2471"/>
                    <a:pt x="1350" y="2471"/>
                  </a:cubicBezTo>
                  <a:cubicBezTo>
                    <a:pt x="1435" y="2471"/>
                    <a:pt x="1522" y="2462"/>
                    <a:pt x="1609" y="2443"/>
                  </a:cubicBezTo>
                  <a:cubicBezTo>
                    <a:pt x="929" y="2309"/>
                    <a:pt x="489" y="1649"/>
                    <a:pt x="633" y="970"/>
                  </a:cubicBezTo>
                  <a:cubicBezTo>
                    <a:pt x="738" y="491"/>
                    <a:pt x="1121" y="118"/>
                    <a:pt x="1599" y="22"/>
                  </a:cubicBezTo>
                  <a:cubicBezTo>
                    <a:pt x="1523" y="8"/>
                    <a:pt x="1446" y="1"/>
                    <a:pt x="13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40"/>
            <p:cNvSpPr/>
            <p:nvPr/>
          </p:nvSpPr>
          <p:spPr>
            <a:xfrm>
              <a:off x="1920542" y="2258663"/>
              <a:ext cx="29175" cy="76417"/>
            </a:xfrm>
            <a:custGeom>
              <a:rect b="b" l="l" r="r" t="t"/>
              <a:pathLst>
                <a:path extrusionOk="0" h="2910" w="1111">
                  <a:moveTo>
                    <a:pt x="0" y="1"/>
                  </a:moveTo>
                  <a:cubicBezTo>
                    <a:pt x="239" y="1"/>
                    <a:pt x="440" y="202"/>
                    <a:pt x="440" y="450"/>
                  </a:cubicBezTo>
                  <a:lnTo>
                    <a:pt x="440" y="2680"/>
                  </a:lnTo>
                  <a:cubicBezTo>
                    <a:pt x="440" y="2805"/>
                    <a:pt x="546" y="2910"/>
                    <a:pt x="670" y="2910"/>
                  </a:cubicBezTo>
                  <a:lnTo>
                    <a:pt x="1110" y="2910"/>
                  </a:lnTo>
                  <a:cubicBezTo>
                    <a:pt x="986" y="2910"/>
                    <a:pt x="890" y="2805"/>
                    <a:pt x="890" y="2680"/>
                  </a:cubicBezTo>
                  <a:lnTo>
                    <a:pt x="890" y="450"/>
                  </a:lnTo>
                  <a:cubicBezTo>
                    <a:pt x="890" y="202"/>
                    <a:pt x="689" y="1"/>
                    <a:pt x="44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9" name="Google Shape;719;p40"/>
          <p:cNvGrpSpPr/>
          <p:nvPr/>
        </p:nvGrpSpPr>
        <p:grpSpPr>
          <a:xfrm>
            <a:off x="6136956" y="457720"/>
            <a:ext cx="580891" cy="674206"/>
            <a:chOff x="2224585" y="1962854"/>
            <a:chExt cx="303163" cy="351809"/>
          </a:xfrm>
        </p:grpSpPr>
        <p:sp>
          <p:nvSpPr>
            <p:cNvPr id="720" name="Google Shape;720;p40"/>
            <p:cNvSpPr/>
            <p:nvPr/>
          </p:nvSpPr>
          <p:spPr>
            <a:xfrm>
              <a:off x="2283143" y="1962854"/>
              <a:ext cx="181018" cy="81870"/>
            </a:xfrm>
            <a:custGeom>
              <a:rect b="b" l="l" r="r" t="t"/>
              <a:pathLst>
                <a:path extrusionOk="0" h="5468" w="12090">
                  <a:moveTo>
                    <a:pt x="652" y="1"/>
                  </a:moveTo>
                  <a:lnTo>
                    <a:pt x="0" y="5467"/>
                  </a:lnTo>
                  <a:lnTo>
                    <a:pt x="12089" y="5467"/>
                  </a:lnTo>
                  <a:lnTo>
                    <a:pt x="1177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40"/>
            <p:cNvSpPr/>
            <p:nvPr/>
          </p:nvSpPr>
          <p:spPr>
            <a:xfrm>
              <a:off x="2224899" y="1962854"/>
              <a:ext cx="141355" cy="186378"/>
            </a:xfrm>
            <a:custGeom>
              <a:rect b="b" l="l" r="r" t="t"/>
              <a:pathLst>
                <a:path extrusionOk="0" h="12448" w="9441">
                  <a:moveTo>
                    <a:pt x="4563" y="1"/>
                  </a:moveTo>
                  <a:lnTo>
                    <a:pt x="1494" y="1514"/>
                  </a:lnTo>
                  <a:cubicBezTo>
                    <a:pt x="421" y="2040"/>
                    <a:pt x="1" y="3323"/>
                    <a:pt x="505" y="4395"/>
                  </a:cubicBezTo>
                  <a:lnTo>
                    <a:pt x="3659" y="10828"/>
                  </a:lnTo>
                  <a:lnTo>
                    <a:pt x="4458" y="12447"/>
                  </a:lnTo>
                  <a:lnTo>
                    <a:pt x="9441" y="10008"/>
                  </a:lnTo>
                  <a:lnTo>
                    <a:pt x="8221" y="7464"/>
                  </a:lnTo>
                  <a:lnTo>
                    <a:pt x="45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40"/>
            <p:cNvSpPr/>
            <p:nvPr/>
          </p:nvSpPr>
          <p:spPr>
            <a:xfrm>
              <a:off x="2386393" y="1962854"/>
              <a:ext cx="141355" cy="186378"/>
            </a:xfrm>
            <a:custGeom>
              <a:rect b="b" l="l" r="r" t="t"/>
              <a:pathLst>
                <a:path extrusionOk="0" h="12448" w="9441">
                  <a:moveTo>
                    <a:pt x="4878" y="1"/>
                  </a:moveTo>
                  <a:lnTo>
                    <a:pt x="1241" y="7464"/>
                  </a:lnTo>
                  <a:lnTo>
                    <a:pt x="0" y="10008"/>
                  </a:lnTo>
                  <a:lnTo>
                    <a:pt x="4983" y="12447"/>
                  </a:lnTo>
                  <a:lnTo>
                    <a:pt x="5782" y="10828"/>
                  </a:lnTo>
                  <a:lnTo>
                    <a:pt x="8936" y="4395"/>
                  </a:lnTo>
                  <a:cubicBezTo>
                    <a:pt x="9440" y="3323"/>
                    <a:pt x="9020" y="2040"/>
                    <a:pt x="7947" y="1514"/>
                  </a:cubicBezTo>
                  <a:lnTo>
                    <a:pt x="487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40"/>
            <p:cNvSpPr/>
            <p:nvPr/>
          </p:nvSpPr>
          <p:spPr>
            <a:xfrm>
              <a:off x="2279684" y="2074609"/>
              <a:ext cx="86571" cy="74623"/>
            </a:xfrm>
            <a:custGeom>
              <a:rect b="b" l="l" r="r" t="t"/>
              <a:pathLst>
                <a:path extrusionOk="0" h="4984" w="5782">
                  <a:moveTo>
                    <a:pt x="4541" y="0"/>
                  </a:moveTo>
                  <a:cubicBezTo>
                    <a:pt x="2649" y="484"/>
                    <a:pt x="1030" y="1682"/>
                    <a:pt x="0" y="3364"/>
                  </a:cubicBezTo>
                  <a:lnTo>
                    <a:pt x="799" y="4983"/>
                  </a:lnTo>
                  <a:lnTo>
                    <a:pt x="5782" y="2544"/>
                  </a:lnTo>
                  <a:lnTo>
                    <a:pt x="45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40"/>
            <p:cNvSpPr/>
            <p:nvPr/>
          </p:nvSpPr>
          <p:spPr>
            <a:xfrm>
              <a:off x="2386393" y="2074609"/>
              <a:ext cx="86571" cy="74623"/>
            </a:xfrm>
            <a:custGeom>
              <a:rect b="b" l="l" r="r" t="t"/>
              <a:pathLst>
                <a:path extrusionOk="0" h="4984" w="5782">
                  <a:moveTo>
                    <a:pt x="1241" y="0"/>
                  </a:moveTo>
                  <a:lnTo>
                    <a:pt x="0" y="2544"/>
                  </a:lnTo>
                  <a:lnTo>
                    <a:pt x="4983" y="4983"/>
                  </a:lnTo>
                  <a:lnTo>
                    <a:pt x="5782" y="3364"/>
                  </a:lnTo>
                  <a:cubicBezTo>
                    <a:pt x="4752" y="1682"/>
                    <a:pt x="3133" y="484"/>
                    <a:pt x="12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0"/>
            <p:cNvSpPr/>
            <p:nvPr/>
          </p:nvSpPr>
          <p:spPr>
            <a:xfrm>
              <a:off x="2224585" y="2087830"/>
              <a:ext cx="265073" cy="226833"/>
            </a:xfrm>
            <a:custGeom>
              <a:rect b="b" l="l" r="r" t="t"/>
              <a:pathLst>
                <a:path extrusionOk="0" h="15150" w="17704">
                  <a:moveTo>
                    <a:pt x="10134" y="0"/>
                  </a:moveTo>
                  <a:cubicBezTo>
                    <a:pt x="3386" y="0"/>
                    <a:pt x="1" y="8158"/>
                    <a:pt x="4773" y="12930"/>
                  </a:cubicBezTo>
                  <a:cubicBezTo>
                    <a:pt x="6221" y="14378"/>
                    <a:pt x="8158" y="15150"/>
                    <a:pt x="10125" y="15150"/>
                  </a:cubicBezTo>
                  <a:cubicBezTo>
                    <a:pt x="11100" y="15150"/>
                    <a:pt x="12081" y="14960"/>
                    <a:pt x="13015" y="14570"/>
                  </a:cubicBezTo>
                  <a:cubicBezTo>
                    <a:pt x="15853" y="13414"/>
                    <a:pt x="17703" y="10639"/>
                    <a:pt x="17703" y="7590"/>
                  </a:cubicBezTo>
                  <a:cubicBezTo>
                    <a:pt x="17703" y="3406"/>
                    <a:pt x="14318" y="0"/>
                    <a:pt x="101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40"/>
            <p:cNvSpPr/>
            <p:nvPr/>
          </p:nvSpPr>
          <p:spPr>
            <a:xfrm>
              <a:off x="2274953" y="2125605"/>
              <a:ext cx="177244" cy="151627"/>
            </a:xfrm>
            <a:custGeom>
              <a:rect b="b" l="l" r="r" t="t"/>
              <a:pathLst>
                <a:path extrusionOk="0" h="10127" w="11838">
                  <a:moveTo>
                    <a:pt x="6770" y="0"/>
                  </a:moveTo>
                  <a:cubicBezTo>
                    <a:pt x="2250" y="0"/>
                    <a:pt x="1" y="5446"/>
                    <a:pt x="3196" y="8641"/>
                  </a:cubicBezTo>
                  <a:cubicBezTo>
                    <a:pt x="4222" y="9667"/>
                    <a:pt x="5488" y="10127"/>
                    <a:pt x="6731" y="10127"/>
                  </a:cubicBezTo>
                  <a:cubicBezTo>
                    <a:pt x="9333" y="10127"/>
                    <a:pt x="11837" y="8112"/>
                    <a:pt x="11837" y="5067"/>
                  </a:cubicBezTo>
                  <a:cubicBezTo>
                    <a:pt x="11837" y="2271"/>
                    <a:pt x="9567" y="0"/>
                    <a:pt x="67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40"/>
            <p:cNvSpPr/>
            <p:nvPr/>
          </p:nvSpPr>
          <p:spPr>
            <a:xfrm>
              <a:off x="2326263" y="2154053"/>
              <a:ext cx="99492" cy="89191"/>
            </a:xfrm>
            <a:custGeom>
              <a:rect b="b" l="l" r="r" t="t"/>
              <a:pathLst>
                <a:path extrusionOk="0" h="5957" w="6645">
                  <a:moveTo>
                    <a:pt x="3343" y="0"/>
                  </a:moveTo>
                  <a:cubicBezTo>
                    <a:pt x="3054" y="0"/>
                    <a:pt x="2766" y="158"/>
                    <a:pt x="2629" y="476"/>
                  </a:cubicBezTo>
                  <a:lnTo>
                    <a:pt x="2292" y="1149"/>
                  </a:lnTo>
                  <a:cubicBezTo>
                    <a:pt x="2166" y="1380"/>
                    <a:pt x="1956" y="1548"/>
                    <a:pt x="1683" y="1590"/>
                  </a:cubicBezTo>
                  <a:lnTo>
                    <a:pt x="947" y="1695"/>
                  </a:lnTo>
                  <a:cubicBezTo>
                    <a:pt x="274" y="1759"/>
                    <a:pt x="1" y="2600"/>
                    <a:pt x="505" y="3062"/>
                  </a:cubicBezTo>
                  <a:lnTo>
                    <a:pt x="1031" y="3588"/>
                  </a:lnTo>
                  <a:cubicBezTo>
                    <a:pt x="1220" y="3756"/>
                    <a:pt x="1304" y="4029"/>
                    <a:pt x="1262" y="4281"/>
                  </a:cubicBezTo>
                  <a:lnTo>
                    <a:pt x="1136" y="5017"/>
                  </a:lnTo>
                  <a:cubicBezTo>
                    <a:pt x="1053" y="5532"/>
                    <a:pt x="1455" y="5955"/>
                    <a:pt x="1917" y="5955"/>
                  </a:cubicBezTo>
                  <a:cubicBezTo>
                    <a:pt x="2041" y="5955"/>
                    <a:pt x="2168" y="5925"/>
                    <a:pt x="2292" y="5858"/>
                  </a:cubicBezTo>
                  <a:lnTo>
                    <a:pt x="2965" y="5522"/>
                  </a:lnTo>
                  <a:cubicBezTo>
                    <a:pt x="3081" y="5459"/>
                    <a:pt x="3207" y="5427"/>
                    <a:pt x="3333" y="5427"/>
                  </a:cubicBezTo>
                  <a:cubicBezTo>
                    <a:pt x="3459" y="5427"/>
                    <a:pt x="3585" y="5459"/>
                    <a:pt x="3701" y="5522"/>
                  </a:cubicBezTo>
                  <a:lnTo>
                    <a:pt x="4374" y="5858"/>
                  </a:lnTo>
                  <a:cubicBezTo>
                    <a:pt x="4500" y="5926"/>
                    <a:pt x="4632" y="5957"/>
                    <a:pt x="4759" y="5957"/>
                  </a:cubicBezTo>
                  <a:cubicBezTo>
                    <a:pt x="5223" y="5957"/>
                    <a:pt x="5629" y="5545"/>
                    <a:pt x="5530" y="5017"/>
                  </a:cubicBezTo>
                  <a:lnTo>
                    <a:pt x="5404" y="4281"/>
                  </a:lnTo>
                  <a:cubicBezTo>
                    <a:pt x="5362" y="4029"/>
                    <a:pt x="5446" y="3756"/>
                    <a:pt x="5635" y="3588"/>
                  </a:cubicBezTo>
                  <a:lnTo>
                    <a:pt x="6161" y="3062"/>
                  </a:lnTo>
                  <a:cubicBezTo>
                    <a:pt x="6644" y="2578"/>
                    <a:pt x="6371" y="1780"/>
                    <a:pt x="5719" y="1695"/>
                  </a:cubicBezTo>
                  <a:lnTo>
                    <a:pt x="4983" y="1590"/>
                  </a:lnTo>
                  <a:cubicBezTo>
                    <a:pt x="4731" y="1527"/>
                    <a:pt x="4500" y="1380"/>
                    <a:pt x="4395" y="1128"/>
                  </a:cubicBezTo>
                  <a:lnTo>
                    <a:pt x="4058" y="455"/>
                  </a:lnTo>
                  <a:cubicBezTo>
                    <a:pt x="3912" y="153"/>
                    <a:pt x="3627" y="0"/>
                    <a:pt x="33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8" name="Google Shape;728;p40"/>
          <p:cNvSpPr txBox="1"/>
          <p:nvPr/>
        </p:nvSpPr>
        <p:spPr>
          <a:xfrm>
            <a:off x="1245450" y="2813875"/>
            <a:ext cx="3000000" cy="35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accent4"/>
                </a:solidFill>
                <a:latin typeface="Montserrat"/>
                <a:ea typeface="Montserrat"/>
                <a:cs typeface="Montserrat"/>
                <a:sym typeface="Montserrat"/>
              </a:rPr>
              <a:t>LACK</a:t>
            </a:r>
            <a:r>
              <a:rPr b="1" lang="en" sz="1600">
                <a:solidFill>
                  <a:schemeClr val="lt2"/>
                </a:solidFill>
                <a:latin typeface="Montserrat"/>
                <a:ea typeface="Montserrat"/>
                <a:cs typeface="Montserrat"/>
                <a:sym typeface="Montserrat"/>
              </a:rPr>
              <a:t> MOTIVATION</a:t>
            </a:r>
            <a:endParaRPr sz="1600">
              <a:solidFill>
                <a:schemeClr val="accent4"/>
              </a:solidFill>
              <a:latin typeface="Montserrat"/>
              <a:ea typeface="Montserrat"/>
              <a:cs typeface="Montserrat"/>
              <a:sym typeface="Montserrat"/>
            </a:endParaRPr>
          </a:p>
        </p:txBody>
      </p:sp>
      <p:sp>
        <p:nvSpPr>
          <p:cNvPr id="729" name="Google Shape;729;p40"/>
          <p:cNvSpPr txBox="1"/>
          <p:nvPr/>
        </p:nvSpPr>
        <p:spPr>
          <a:xfrm>
            <a:off x="4927400" y="2813875"/>
            <a:ext cx="3000000" cy="4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accent4"/>
                </a:solidFill>
                <a:latin typeface="Montserrat"/>
                <a:ea typeface="Montserrat"/>
                <a:cs typeface="Montserrat"/>
                <a:sym typeface="Montserrat"/>
              </a:rPr>
              <a:t>NEED </a:t>
            </a:r>
            <a:r>
              <a:rPr b="1" lang="en" sz="1600">
                <a:solidFill>
                  <a:schemeClr val="lt2"/>
                </a:solidFill>
                <a:latin typeface="Montserrat"/>
                <a:ea typeface="Montserrat"/>
                <a:cs typeface="Montserrat"/>
                <a:sym typeface="Montserrat"/>
              </a:rPr>
              <a:t>EXTERNAL HELP </a:t>
            </a:r>
            <a:endParaRPr sz="1600">
              <a:solidFill>
                <a:schemeClr val="accent4"/>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1000"/>
                                        <p:tgtEl>
                                          <p:spTgt spid="700"/>
                                        </p:tgtEl>
                                      </p:cBhvr>
                                    </p:animEffect>
                                  </p:childTnLst>
                                </p:cTn>
                              </p:par>
                              <p:par>
                                <p:cTn fill="hold" nodeType="withEffect" presetClass="entr" presetID="10" presetSubtype="0">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1000"/>
                                        <p:tgtEl>
                                          <p:spTgt spid="704"/>
                                        </p:tgtEl>
                                      </p:cBhvr>
                                    </p:animEffect>
                                  </p:childTnLst>
                                </p:cTn>
                              </p:par>
                              <p:par>
                                <p:cTn fill="hold" nodeType="with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2100"/>
                                        <p:tgtEl>
                                          <p:spTgt spid="7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8"/>
                                        </p:tgtEl>
                                        <p:attrNameLst>
                                          <p:attrName>style.visibility</p:attrName>
                                        </p:attrNameLst>
                                      </p:cBhvr>
                                      <p:to>
                                        <p:strVal val="visible"/>
                                      </p:to>
                                    </p:set>
                                    <p:animEffect filter="fade" transition="in">
                                      <p:cBhvr>
                                        <p:cTn dur="1000"/>
                                        <p:tgtEl>
                                          <p:spTgt spid="7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1000"/>
                                        <p:tgtEl>
                                          <p:spTgt spid="703"/>
                                        </p:tgtEl>
                                      </p:cBhvr>
                                    </p:animEffect>
                                  </p:childTnLst>
                                </p:cTn>
                              </p:par>
                              <p:par>
                                <p:cTn fill="hold" nodeType="with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1000"/>
                                        <p:tgtEl>
                                          <p:spTgt spid="719"/>
                                        </p:tgtEl>
                                      </p:cBhvr>
                                    </p:animEffect>
                                  </p:childTnLst>
                                </p:cTn>
                              </p:par>
                              <p:par>
                                <p:cTn fill="hold" nodeType="with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1000"/>
                                        <p:tgtEl>
                                          <p:spTgt spid="7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0"/>
          <p:cNvSpPr/>
          <p:nvPr/>
        </p:nvSpPr>
        <p:spPr>
          <a:xfrm>
            <a:off x="1218575" y="2547400"/>
            <a:ext cx="7091800" cy="381500"/>
          </a:xfrm>
          <a:custGeom>
            <a:rect b="b" l="l" r="r" t="t"/>
            <a:pathLst>
              <a:path extrusionOk="0" h="15260" w="283672">
                <a:moveTo>
                  <a:pt x="0" y="0"/>
                </a:moveTo>
                <a:cubicBezTo>
                  <a:pt x="6682" y="4008"/>
                  <a:pt x="12513" y="10211"/>
                  <a:pt x="20120" y="11902"/>
                </a:cubicBezTo>
                <a:cubicBezTo>
                  <a:pt x="39977" y="16315"/>
                  <a:pt x="60708" y="8502"/>
                  <a:pt x="81049" y="8502"/>
                </a:cubicBezTo>
                <a:cubicBezTo>
                  <a:pt x="98003" y="8502"/>
                  <a:pt x="114631" y="13247"/>
                  <a:pt x="131492" y="15019"/>
                </a:cubicBezTo>
                <a:cubicBezTo>
                  <a:pt x="144275" y="16363"/>
                  <a:pt x="156975" y="11622"/>
                  <a:pt x="169749" y="10202"/>
                </a:cubicBezTo>
                <a:cubicBezTo>
                  <a:pt x="183364" y="8689"/>
                  <a:pt x="197371" y="7141"/>
                  <a:pt x="210841" y="9635"/>
                </a:cubicBezTo>
                <a:cubicBezTo>
                  <a:pt x="234758" y="14064"/>
                  <a:pt x="264674" y="20291"/>
                  <a:pt x="283672" y="5101"/>
                </a:cubicBezTo>
              </a:path>
            </a:pathLst>
          </a:custGeom>
          <a:noFill/>
          <a:ln cap="flat" cmpd="sng" w="19050">
            <a:solidFill>
              <a:schemeClr val="accent4"/>
            </a:solidFill>
            <a:prstDash val="dot"/>
            <a:round/>
            <a:headEnd len="med" w="med" type="none"/>
            <a:tailEnd len="med" w="med" type="none"/>
          </a:ln>
        </p:spPr>
      </p:sp>
      <p:sp>
        <p:nvSpPr>
          <p:cNvPr id="381" name="Google Shape;381;p30"/>
          <p:cNvSpPr txBox="1"/>
          <p:nvPr>
            <p:ph type="title"/>
          </p:nvPr>
        </p:nvSpPr>
        <p:spPr>
          <a:xfrm>
            <a:off x="713850" y="445025"/>
            <a:ext cx="6789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AGENDA</a:t>
            </a:r>
            <a:endParaRPr>
              <a:latin typeface="Montserrat"/>
              <a:ea typeface="Montserrat"/>
              <a:cs typeface="Montserrat"/>
              <a:sym typeface="Montserrat"/>
            </a:endParaRPr>
          </a:p>
        </p:txBody>
      </p:sp>
      <p:sp>
        <p:nvSpPr>
          <p:cNvPr id="382" name="Google Shape;382;p30"/>
          <p:cNvSpPr txBox="1"/>
          <p:nvPr>
            <p:ph idx="4294967295" type="subTitle"/>
          </p:nvPr>
        </p:nvSpPr>
        <p:spPr>
          <a:xfrm>
            <a:off x="1088850" y="3301175"/>
            <a:ext cx="2078100" cy="787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a:latin typeface="Montserrat"/>
                <a:ea typeface="Montserrat"/>
                <a:cs typeface="Montserrat"/>
                <a:sym typeface="Montserrat"/>
              </a:rPr>
              <a:t>OUR INSPIRATION</a:t>
            </a:r>
            <a:endParaRPr b="1">
              <a:latin typeface="Montserrat"/>
              <a:ea typeface="Montserrat"/>
              <a:cs typeface="Montserrat"/>
              <a:sym typeface="Montserrat"/>
            </a:endParaRPr>
          </a:p>
        </p:txBody>
      </p:sp>
      <p:sp>
        <p:nvSpPr>
          <p:cNvPr id="383" name="Google Shape;383;p30"/>
          <p:cNvSpPr txBox="1"/>
          <p:nvPr>
            <p:ph idx="4294967295" type="subTitle"/>
          </p:nvPr>
        </p:nvSpPr>
        <p:spPr>
          <a:xfrm>
            <a:off x="4347650" y="3301175"/>
            <a:ext cx="2078100" cy="787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a:latin typeface="Montserrat"/>
                <a:ea typeface="Montserrat"/>
                <a:cs typeface="Montserrat"/>
                <a:sym typeface="Montserrat"/>
              </a:rPr>
              <a:t>WHO/WHAT ARE WE LOOKING FOR?</a:t>
            </a:r>
            <a:endParaRPr b="1">
              <a:latin typeface="Montserrat"/>
              <a:ea typeface="Montserrat"/>
              <a:cs typeface="Montserrat"/>
              <a:sym typeface="Montserrat"/>
            </a:endParaRPr>
          </a:p>
        </p:txBody>
      </p:sp>
      <p:sp>
        <p:nvSpPr>
          <p:cNvPr id="384" name="Google Shape;384;p30"/>
          <p:cNvSpPr txBox="1"/>
          <p:nvPr>
            <p:ph idx="4294967295" type="subTitle"/>
          </p:nvPr>
        </p:nvSpPr>
        <p:spPr>
          <a:xfrm>
            <a:off x="2718275" y="1676825"/>
            <a:ext cx="2078100" cy="657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a:latin typeface="Montserrat"/>
                <a:ea typeface="Montserrat"/>
                <a:cs typeface="Montserrat"/>
                <a:sym typeface="Montserrat"/>
              </a:rPr>
              <a:t>OUR SOLUTION/WHAT WE HAVE NOW</a:t>
            </a:r>
            <a:endParaRPr b="1">
              <a:latin typeface="Montserrat"/>
              <a:ea typeface="Montserrat"/>
              <a:cs typeface="Montserrat"/>
              <a:sym typeface="Montserrat"/>
            </a:endParaRPr>
          </a:p>
        </p:txBody>
      </p:sp>
      <p:sp>
        <p:nvSpPr>
          <p:cNvPr id="385" name="Google Shape;385;p30"/>
          <p:cNvSpPr txBox="1"/>
          <p:nvPr>
            <p:ph idx="4294967295" type="subTitle"/>
          </p:nvPr>
        </p:nvSpPr>
        <p:spPr>
          <a:xfrm>
            <a:off x="5975420" y="2070410"/>
            <a:ext cx="2078100" cy="657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a:latin typeface="Montserrat"/>
                <a:ea typeface="Montserrat"/>
                <a:cs typeface="Montserrat"/>
                <a:sym typeface="Montserrat"/>
              </a:rPr>
              <a:t>WHY PICK US?</a:t>
            </a:r>
            <a:endParaRPr b="1">
              <a:latin typeface="Montserrat"/>
              <a:ea typeface="Montserrat"/>
              <a:cs typeface="Montserrat"/>
              <a:sym typeface="Montserrat"/>
            </a:endParaRPr>
          </a:p>
        </p:txBody>
      </p:sp>
      <p:grpSp>
        <p:nvGrpSpPr>
          <p:cNvPr id="386" name="Google Shape;386;p30"/>
          <p:cNvGrpSpPr/>
          <p:nvPr/>
        </p:nvGrpSpPr>
        <p:grpSpPr>
          <a:xfrm>
            <a:off x="1959191" y="2728289"/>
            <a:ext cx="337407" cy="462359"/>
            <a:chOff x="8514266" y="1265155"/>
            <a:chExt cx="337407" cy="462359"/>
          </a:xfrm>
        </p:grpSpPr>
        <p:sp>
          <p:nvSpPr>
            <p:cNvPr id="387" name="Google Shape;387;p30"/>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0"/>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 name="Google Shape;389;p30"/>
          <p:cNvGrpSpPr/>
          <p:nvPr/>
        </p:nvGrpSpPr>
        <p:grpSpPr>
          <a:xfrm rot="10800000">
            <a:off x="3588622" y="2496186"/>
            <a:ext cx="337407" cy="462359"/>
            <a:chOff x="8514266" y="1265155"/>
            <a:chExt cx="337407" cy="462359"/>
          </a:xfrm>
        </p:grpSpPr>
        <p:sp>
          <p:nvSpPr>
            <p:cNvPr id="390" name="Google Shape;390;p30"/>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0"/>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 name="Google Shape;392;p30"/>
          <p:cNvGrpSpPr/>
          <p:nvPr/>
        </p:nvGrpSpPr>
        <p:grpSpPr>
          <a:xfrm>
            <a:off x="5217166" y="2728289"/>
            <a:ext cx="337407" cy="462359"/>
            <a:chOff x="8514266" y="1265155"/>
            <a:chExt cx="337407" cy="462359"/>
          </a:xfrm>
        </p:grpSpPr>
        <p:sp>
          <p:nvSpPr>
            <p:cNvPr id="393" name="Google Shape;393;p30"/>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0"/>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 name="Google Shape;395;p30"/>
          <p:cNvGrpSpPr/>
          <p:nvPr/>
        </p:nvGrpSpPr>
        <p:grpSpPr>
          <a:xfrm rot="10800000">
            <a:off x="6845722" y="2496186"/>
            <a:ext cx="337407" cy="462359"/>
            <a:chOff x="8514266" y="1265155"/>
            <a:chExt cx="337407" cy="462359"/>
          </a:xfrm>
        </p:grpSpPr>
        <p:sp>
          <p:nvSpPr>
            <p:cNvPr id="396" name="Google Shape;396;p30"/>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0"/>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8" name="Google Shape;398;p30"/>
          <p:cNvSpPr/>
          <p:nvPr/>
        </p:nvSpPr>
        <p:spPr>
          <a:xfrm>
            <a:off x="524811" y="1775715"/>
            <a:ext cx="378089" cy="363569"/>
          </a:xfrm>
          <a:custGeom>
            <a:rect b="b" l="l" r="r" t="t"/>
            <a:pathLst>
              <a:path extrusionOk="0" h="3230" w="3359">
                <a:moveTo>
                  <a:pt x="3358" y="1"/>
                </a:moveTo>
                <a:lnTo>
                  <a:pt x="0" y="1212"/>
                </a:lnTo>
                <a:lnTo>
                  <a:pt x="1800" y="3229"/>
                </a:lnTo>
                <a:lnTo>
                  <a:pt x="33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1"/>
          <p:cNvSpPr txBox="1"/>
          <p:nvPr>
            <p:ph idx="4294967295" type="ctrTitle"/>
          </p:nvPr>
        </p:nvSpPr>
        <p:spPr>
          <a:xfrm>
            <a:off x="900201" y="2839496"/>
            <a:ext cx="2501400" cy="44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Montserrat"/>
                <a:ea typeface="Montserrat"/>
                <a:cs typeface="Montserrat"/>
                <a:sym typeface="Montserrat"/>
              </a:rPr>
              <a:t>22,519 undergraduates</a:t>
            </a:r>
            <a:endParaRPr b="1" sz="1100">
              <a:latin typeface="Montserrat"/>
              <a:ea typeface="Montserrat"/>
              <a:cs typeface="Montserrat"/>
              <a:sym typeface="Montserrat"/>
            </a:endParaRPr>
          </a:p>
        </p:txBody>
      </p:sp>
      <p:sp>
        <p:nvSpPr>
          <p:cNvPr id="404" name="Google Shape;404;p31"/>
          <p:cNvSpPr txBox="1"/>
          <p:nvPr>
            <p:ph type="title"/>
          </p:nvPr>
        </p:nvSpPr>
        <p:spPr>
          <a:xfrm>
            <a:off x="1621105" y="2394496"/>
            <a:ext cx="1059600" cy="5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2"/>
                </a:solidFill>
                <a:latin typeface="Montserrat"/>
                <a:ea typeface="Montserrat"/>
                <a:cs typeface="Montserrat"/>
                <a:sym typeface="Montserrat"/>
              </a:rPr>
              <a:t>96%</a:t>
            </a:r>
            <a:endParaRPr b="1">
              <a:solidFill>
                <a:schemeClr val="lt2"/>
              </a:solidFill>
              <a:latin typeface="Montserrat"/>
              <a:ea typeface="Montserrat"/>
              <a:cs typeface="Montserrat"/>
              <a:sym typeface="Montserrat"/>
            </a:endParaRPr>
          </a:p>
        </p:txBody>
      </p:sp>
      <p:sp>
        <p:nvSpPr>
          <p:cNvPr id="405" name="Google Shape;405;p31"/>
          <p:cNvSpPr txBox="1"/>
          <p:nvPr>
            <p:ph idx="4294967295" type="ctrTitle"/>
          </p:nvPr>
        </p:nvSpPr>
        <p:spPr>
          <a:xfrm>
            <a:off x="1086138" y="4208596"/>
            <a:ext cx="2106900" cy="44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Montserrat"/>
                <a:ea typeface="Montserrat"/>
                <a:cs typeface="Montserrat"/>
                <a:sym typeface="Montserrat"/>
              </a:rPr>
              <a:t>7,690 graduates</a:t>
            </a:r>
            <a:endParaRPr b="1" sz="1100">
              <a:latin typeface="Montserrat"/>
              <a:ea typeface="Montserrat"/>
              <a:cs typeface="Montserrat"/>
              <a:sym typeface="Montserrat"/>
            </a:endParaRPr>
          </a:p>
        </p:txBody>
      </p:sp>
      <p:sp>
        <p:nvSpPr>
          <p:cNvPr id="406" name="Google Shape;406;p31"/>
          <p:cNvSpPr txBox="1"/>
          <p:nvPr>
            <p:ph idx="4294967295" type="title"/>
          </p:nvPr>
        </p:nvSpPr>
        <p:spPr>
          <a:xfrm>
            <a:off x="1609805" y="3763596"/>
            <a:ext cx="1059600" cy="5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2"/>
                </a:solidFill>
                <a:latin typeface="Montserrat"/>
                <a:ea typeface="Montserrat"/>
                <a:cs typeface="Montserrat"/>
                <a:sym typeface="Montserrat"/>
              </a:rPr>
              <a:t>88%</a:t>
            </a:r>
            <a:endParaRPr b="1">
              <a:solidFill>
                <a:schemeClr val="lt2"/>
              </a:solidFill>
              <a:latin typeface="Montserrat"/>
              <a:ea typeface="Montserrat"/>
              <a:cs typeface="Montserrat"/>
              <a:sym typeface="Montserrat"/>
            </a:endParaRPr>
          </a:p>
        </p:txBody>
      </p:sp>
      <p:sp>
        <p:nvSpPr>
          <p:cNvPr id="407" name="Google Shape;407;p31"/>
          <p:cNvSpPr txBox="1"/>
          <p:nvPr/>
        </p:nvSpPr>
        <p:spPr>
          <a:xfrm>
            <a:off x="579750" y="1290471"/>
            <a:ext cx="3119700" cy="9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500">
                <a:solidFill>
                  <a:schemeClr val="accent4"/>
                </a:solidFill>
                <a:latin typeface="Montserrat"/>
                <a:ea typeface="Montserrat"/>
                <a:cs typeface="Montserrat"/>
                <a:sym typeface="Montserrat"/>
              </a:rPr>
              <a:t>“faced at least one obstacle during their transition to online learning format.”</a:t>
            </a:r>
            <a:endParaRPr b="1" sz="1500">
              <a:solidFill>
                <a:schemeClr val="accent4"/>
              </a:solidFill>
              <a:latin typeface="Montserrat"/>
              <a:ea typeface="Montserrat"/>
              <a:cs typeface="Montserrat"/>
              <a:sym typeface="Montserrat"/>
            </a:endParaRPr>
          </a:p>
        </p:txBody>
      </p:sp>
      <p:sp>
        <p:nvSpPr>
          <p:cNvPr id="408" name="Google Shape;408;p31"/>
          <p:cNvSpPr txBox="1"/>
          <p:nvPr>
            <p:ph type="title"/>
          </p:nvPr>
        </p:nvSpPr>
        <p:spPr>
          <a:xfrm>
            <a:off x="713850" y="445025"/>
            <a:ext cx="6789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SERU COVID-19 SURVEY</a:t>
            </a:r>
            <a:endParaRPr>
              <a:latin typeface="Montserrat"/>
              <a:ea typeface="Montserrat"/>
              <a:cs typeface="Montserrat"/>
              <a:sym typeface="Montserrat"/>
            </a:endParaRPr>
          </a:p>
        </p:txBody>
      </p:sp>
      <p:sp>
        <p:nvSpPr>
          <p:cNvPr id="409" name="Google Shape;409;p31"/>
          <p:cNvSpPr txBox="1"/>
          <p:nvPr>
            <p:ph idx="4294967295" type="title"/>
          </p:nvPr>
        </p:nvSpPr>
        <p:spPr>
          <a:xfrm>
            <a:off x="5449175" y="2109413"/>
            <a:ext cx="2909700" cy="35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Montserrat"/>
                <a:ea typeface="Montserrat"/>
                <a:cs typeface="Montserrat"/>
                <a:sym typeface="Montserrat"/>
              </a:rPr>
              <a:t>Problems</a:t>
            </a:r>
            <a:endParaRPr b="1" sz="1800">
              <a:latin typeface="Montserrat"/>
              <a:ea typeface="Montserrat"/>
              <a:cs typeface="Montserrat"/>
              <a:sym typeface="Montserrat"/>
            </a:endParaRPr>
          </a:p>
        </p:txBody>
      </p:sp>
      <p:sp>
        <p:nvSpPr>
          <p:cNvPr id="410" name="Google Shape;410;p31"/>
          <p:cNvSpPr txBox="1"/>
          <p:nvPr>
            <p:ph idx="4294967295" type="subTitle"/>
          </p:nvPr>
        </p:nvSpPr>
        <p:spPr>
          <a:xfrm>
            <a:off x="5449175" y="2476050"/>
            <a:ext cx="2909700" cy="117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Montserrat"/>
                <a:ea typeface="Montserrat"/>
                <a:cs typeface="Montserrat"/>
                <a:sym typeface="Montserrat"/>
              </a:rPr>
              <a:t>Lack </a:t>
            </a:r>
            <a:r>
              <a:rPr lang="en" sz="1300">
                <a:solidFill>
                  <a:schemeClr val="lt2"/>
                </a:solidFill>
                <a:latin typeface="Montserrat"/>
                <a:ea typeface="Montserrat"/>
                <a:cs typeface="Montserrat"/>
                <a:sym typeface="Montserrat"/>
              </a:rPr>
              <a:t>proper environment</a:t>
            </a:r>
            <a:endParaRPr sz="1300">
              <a:solidFill>
                <a:schemeClr val="lt2"/>
              </a:solidFill>
              <a:latin typeface="Montserrat"/>
              <a:ea typeface="Montserrat"/>
              <a:cs typeface="Montserrat"/>
              <a:sym typeface="Montserrat"/>
            </a:endParaRPr>
          </a:p>
          <a:p>
            <a:pPr indent="0" lvl="0" marL="0" rtl="0" algn="ctr">
              <a:spcBef>
                <a:spcPts val="0"/>
              </a:spcBef>
              <a:spcAft>
                <a:spcPts val="0"/>
              </a:spcAft>
              <a:buNone/>
            </a:pPr>
            <a:r>
              <a:rPr lang="en" sz="1300">
                <a:latin typeface="Montserrat"/>
                <a:ea typeface="Montserrat"/>
                <a:cs typeface="Montserrat"/>
                <a:sym typeface="Montserrat"/>
              </a:rPr>
              <a:t>Lack </a:t>
            </a:r>
            <a:r>
              <a:rPr lang="en" sz="1300">
                <a:solidFill>
                  <a:schemeClr val="lt2"/>
                </a:solidFill>
                <a:latin typeface="Montserrat"/>
                <a:ea typeface="Montserrat"/>
                <a:cs typeface="Montserrat"/>
                <a:sym typeface="Montserrat"/>
              </a:rPr>
              <a:t>friends &amp; peers</a:t>
            </a:r>
            <a:endParaRPr sz="1300">
              <a:solidFill>
                <a:schemeClr val="lt2"/>
              </a:solidFill>
              <a:latin typeface="Montserrat"/>
              <a:ea typeface="Montserrat"/>
              <a:cs typeface="Montserrat"/>
              <a:sym typeface="Montserrat"/>
            </a:endParaRPr>
          </a:p>
          <a:p>
            <a:pPr indent="0" lvl="0" marL="0" rtl="0" algn="ctr">
              <a:spcBef>
                <a:spcPts val="0"/>
              </a:spcBef>
              <a:spcAft>
                <a:spcPts val="0"/>
              </a:spcAft>
              <a:buNone/>
            </a:pPr>
            <a:r>
              <a:rPr lang="en" sz="1300">
                <a:latin typeface="Montserrat"/>
                <a:ea typeface="Montserrat"/>
                <a:cs typeface="Montserrat"/>
                <a:sym typeface="Montserrat"/>
              </a:rPr>
              <a:t>Lack </a:t>
            </a:r>
            <a:r>
              <a:rPr lang="en" sz="1300">
                <a:solidFill>
                  <a:schemeClr val="lt2"/>
                </a:solidFill>
                <a:latin typeface="Montserrat"/>
                <a:ea typeface="Montserrat"/>
                <a:cs typeface="Montserrat"/>
                <a:sym typeface="Montserrat"/>
              </a:rPr>
              <a:t>stable mind</a:t>
            </a:r>
            <a:endParaRPr sz="1300">
              <a:solidFill>
                <a:schemeClr val="lt2"/>
              </a:solidFill>
              <a:latin typeface="Montserrat"/>
              <a:ea typeface="Montserrat"/>
              <a:cs typeface="Montserrat"/>
              <a:sym typeface="Montserrat"/>
            </a:endParaRPr>
          </a:p>
          <a:p>
            <a:pPr indent="0" lvl="0" marL="0" rtl="0" algn="ctr">
              <a:spcBef>
                <a:spcPts val="0"/>
              </a:spcBef>
              <a:spcAft>
                <a:spcPts val="0"/>
              </a:spcAft>
              <a:buNone/>
            </a:pPr>
            <a:r>
              <a:rPr lang="en" sz="1300">
                <a:latin typeface="Montserrat"/>
                <a:ea typeface="Montserrat"/>
                <a:cs typeface="Montserrat"/>
                <a:sym typeface="Montserrat"/>
              </a:rPr>
              <a:t>and, definitely</a:t>
            </a:r>
            <a:endParaRPr sz="1300">
              <a:latin typeface="Montserrat"/>
              <a:ea typeface="Montserrat"/>
              <a:cs typeface="Montserrat"/>
              <a:sym typeface="Montserrat"/>
            </a:endParaRPr>
          </a:p>
          <a:p>
            <a:pPr indent="0" lvl="0" marL="0" rtl="0" algn="ctr">
              <a:spcBef>
                <a:spcPts val="0"/>
              </a:spcBef>
              <a:spcAft>
                <a:spcPts val="0"/>
              </a:spcAft>
              <a:buNone/>
            </a:pPr>
            <a:r>
              <a:t/>
            </a:r>
            <a:endParaRPr sz="1300">
              <a:latin typeface="Montserrat"/>
              <a:ea typeface="Montserrat"/>
              <a:cs typeface="Montserrat"/>
              <a:sym typeface="Montserrat"/>
            </a:endParaRPr>
          </a:p>
        </p:txBody>
      </p:sp>
      <p:grpSp>
        <p:nvGrpSpPr>
          <p:cNvPr id="411" name="Google Shape;411;p31"/>
          <p:cNvGrpSpPr/>
          <p:nvPr/>
        </p:nvGrpSpPr>
        <p:grpSpPr>
          <a:xfrm>
            <a:off x="6571144" y="1300118"/>
            <a:ext cx="665862" cy="665382"/>
            <a:chOff x="1749879" y="1970906"/>
            <a:chExt cx="364436" cy="364174"/>
          </a:xfrm>
        </p:grpSpPr>
        <p:sp>
          <p:nvSpPr>
            <p:cNvPr id="412" name="Google Shape;412;p31"/>
            <p:cNvSpPr/>
            <p:nvPr/>
          </p:nvSpPr>
          <p:spPr>
            <a:xfrm>
              <a:off x="1750141" y="1970906"/>
              <a:ext cx="276124" cy="181982"/>
            </a:xfrm>
            <a:custGeom>
              <a:rect b="b" l="l" r="r" t="t"/>
              <a:pathLst>
                <a:path extrusionOk="0" h="6930" w="10515">
                  <a:moveTo>
                    <a:pt x="900" y="1"/>
                  </a:moveTo>
                  <a:cubicBezTo>
                    <a:pt x="402" y="1"/>
                    <a:pt x="0" y="403"/>
                    <a:pt x="0" y="900"/>
                  </a:cubicBezTo>
                  <a:lnTo>
                    <a:pt x="0" y="6709"/>
                  </a:lnTo>
                  <a:cubicBezTo>
                    <a:pt x="0" y="6834"/>
                    <a:pt x="96" y="6930"/>
                    <a:pt x="221" y="6930"/>
                  </a:cubicBezTo>
                  <a:lnTo>
                    <a:pt x="2460" y="6930"/>
                  </a:lnTo>
                  <a:cubicBezTo>
                    <a:pt x="2709" y="6930"/>
                    <a:pt x="2910" y="6729"/>
                    <a:pt x="2910" y="6480"/>
                  </a:cubicBezTo>
                  <a:lnTo>
                    <a:pt x="2910" y="6039"/>
                  </a:lnTo>
                  <a:cubicBezTo>
                    <a:pt x="2910" y="5848"/>
                    <a:pt x="2824" y="5657"/>
                    <a:pt x="2680" y="5532"/>
                  </a:cubicBezTo>
                  <a:cubicBezTo>
                    <a:pt x="1790" y="4805"/>
                    <a:pt x="2307" y="3360"/>
                    <a:pt x="3455" y="3350"/>
                  </a:cubicBezTo>
                  <a:cubicBezTo>
                    <a:pt x="4604" y="3350"/>
                    <a:pt x="5140" y="4786"/>
                    <a:pt x="4259" y="5523"/>
                  </a:cubicBezTo>
                  <a:cubicBezTo>
                    <a:pt x="4106" y="5647"/>
                    <a:pt x="4020" y="5839"/>
                    <a:pt x="4020" y="6030"/>
                  </a:cubicBezTo>
                  <a:lnTo>
                    <a:pt x="4020" y="6489"/>
                  </a:lnTo>
                  <a:cubicBezTo>
                    <a:pt x="4020" y="6729"/>
                    <a:pt x="4221" y="6930"/>
                    <a:pt x="4470" y="6930"/>
                  </a:cubicBezTo>
                  <a:lnTo>
                    <a:pt x="6929" y="6930"/>
                  </a:lnTo>
                  <a:lnTo>
                    <a:pt x="6929" y="4470"/>
                  </a:lnTo>
                  <a:cubicBezTo>
                    <a:pt x="6929" y="4221"/>
                    <a:pt x="7130" y="4030"/>
                    <a:pt x="7379" y="4030"/>
                  </a:cubicBezTo>
                  <a:lnTo>
                    <a:pt x="7838" y="4030"/>
                  </a:lnTo>
                  <a:cubicBezTo>
                    <a:pt x="7848" y="4029"/>
                    <a:pt x="7858" y="4029"/>
                    <a:pt x="7867" y="4029"/>
                  </a:cubicBezTo>
                  <a:cubicBezTo>
                    <a:pt x="8048" y="4029"/>
                    <a:pt x="8218" y="4114"/>
                    <a:pt x="8336" y="4259"/>
                  </a:cubicBezTo>
                  <a:cubicBezTo>
                    <a:pt x="8594" y="4564"/>
                    <a:pt x="8935" y="4700"/>
                    <a:pt x="9270" y="4700"/>
                  </a:cubicBezTo>
                  <a:cubicBezTo>
                    <a:pt x="9903" y="4700"/>
                    <a:pt x="10515" y="4213"/>
                    <a:pt x="10509" y="3456"/>
                  </a:cubicBezTo>
                  <a:cubicBezTo>
                    <a:pt x="10509" y="2711"/>
                    <a:pt x="9902" y="2236"/>
                    <a:pt x="9277" y="2236"/>
                  </a:cubicBezTo>
                  <a:cubicBezTo>
                    <a:pt x="8937" y="2236"/>
                    <a:pt x="8592" y="2377"/>
                    <a:pt x="8336" y="2690"/>
                  </a:cubicBezTo>
                  <a:cubicBezTo>
                    <a:pt x="8202" y="2833"/>
                    <a:pt x="8020" y="2910"/>
                    <a:pt x="7829" y="2910"/>
                  </a:cubicBezTo>
                  <a:lnTo>
                    <a:pt x="7379" y="2910"/>
                  </a:lnTo>
                  <a:cubicBezTo>
                    <a:pt x="7130" y="2910"/>
                    <a:pt x="6929" y="2709"/>
                    <a:pt x="6929" y="2460"/>
                  </a:cubicBezTo>
                  <a:lnTo>
                    <a:pt x="6929" y="221"/>
                  </a:lnTo>
                  <a:cubicBezTo>
                    <a:pt x="6929" y="106"/>
                    <a:pt x="6834" y="1"/>
                    <a:pt x="67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1"/>
            <p:cNvSpPr/>
            <p:nvPr/>
          </p:nvSpPr>
          <p:spPr>
            <a:xfrm>
              <a:off x="1932097" y="1970906"/>
              <a:ext cx="182218" cy="275966"/>
            </a:xfrm>
            <a:custGeom>
              <a:rect b="b" l="l" r="r" t="t"/>
              <a:pathLst>
                <a:path extrusionOk="0" h="10509" w="6939">
                  <a:moveTo>
                    <a:pt x="230" y="1"/>
                  </a:moveTo>
                  <a:cubicBezTo>
                    <a:pt x="106" y="1"/>
                    <a:pt x="0" y="96"/>
                    <a:pt x="0" y="221"/>
                  </a:cubicBezTo>
                  <a:lnTo>
                    <a:pt x="0" y="2460"/>
                  </a:lnTo>
                  <a:cubicBezTo>
                    <a:pt x="0" y="2709"/>
                    <a:pt x="201" y="2910"/>
                    <a:pt x="450" y="2910"/>
                  </a:cubicBezTo>
                  <a:lnTo>
                    <a:pt x="900" y="2910"/>
                  </a:lnTo>
                  <a:cubicBezTo>
                    <a:pt x="1091" y="2910"/>
                    <a:pt x="1273" y="2833"/>
                    <a:pt x="1407" y="2690"/>
                  </a:cubicBezTo>
                  <a:cubicBezTo>
                    <a:pt x="1663" y="2377"/>
                    <a:pt x="2008" y="2236"/>
                    <a:pt x="2348" y="2236"/>
                  </a:cubicBezTo>
                  <a:cubicBezTo>
                    <a:pt x="2973" y="2236"/>
                    <a:pt x="3580" y="2711"/>
                    <a:pt x="3580" y="3456"/>
                  </a:cubicBezTo>
                  <a:cubicBezTo>
                    <a:pt x="3586" y="4213"/>
                    <a:pt x="2974" y="4700"/>
                    <a:pt x="2341" y="4700"/>
                  </a:cubicBezTo>
                  <a:cubicBezTo>
                    <a:pt x="2006" y="4700"/>
                    <a:pt x="1665" y="4564"/>
                    <a:pt x="1407" y="4259"/>
                  </a:cubicBezTo>
                  <a:cubicBezTo>
                    <a:pt x="1289" y="4114"/>
                    <a:pt x="1119" y="4029"/>
                    <a:pt x="938" y="4029"/>
                  </a:cubicBezTo>
                  <a:cubicBezTo>
                    <a:pt x="929" y="4029"/>
                    <a:pt x="919" y="4029"/>
                    <a:pt x="909" y="4030"/>
                  </a:cubicBezTo>
                  <a:lnTo>
                    <a:pt x="450" y="4030"/>
                  </a:lnTo>
                  <a:cubicBezTo>
                    <a:pt x="201" y="4030"/>
                    <a:pt x="0" y="4221"/>
                    <a:pt x="0" y="4470"/>
                  </a:cubicBezTo>
                  <a:lnTo>
                    <a:pt x="0" y="6930"/>
                  </a:lnTo>
                  <a:lnTo>
                    <a:pt x="2469" y="6930"/>
                  </a:lnTo>
                  <a:cubicBezTo>
                    <a:pt x="2718" y="6930"/>
                    <a:pt x="2919" y="7130"/>
                    <a:pt x="2919" y="7379"/>
                  </a:cubicBezTo>
                  <a:lnTo>
                    <a:pt x="2919" y="7839"/>
                  </a:lnTo>
                  <a:cubicBezTo>
                    <a:pt x="2919" y="8030"/>
                    <a:pt x="2833" y="8212"/>
                    <a:pt x="2680" y="8346"/>
                  </a:cubicBezTo>
                  <a:cubicBezTo>
                    <a:pt x="1802" y="9080"/>
                    <a:pt x="2322" y="10509"/>
                    <a:pt x="3472" y="10509"/>
                  </a:cubicBezTo>
                  <a:cubicBezTo>
                    <a:pt x="3476" y="10509"/>
                    <a:pt x="3480" y="10509"/>
                    <a:pt x="3484" y="10509"/>
                  </a:cubicBezTo>
                  <a:cubicBezTo>
                    <a:pt x="4632" y="10509"/>
                    <a:pt x="5140" y="9064"/>
                    <a:pt x="4259" y="8336"/>
                  </a:cubicBezTo>
                  <a:cubicBezTo>
                    <a:pt x="4106" y="8202"/>
                    <a:pt x="4029" y="8021"/>
                    <a:pt x="4029" y="7829"/>
                  </a:cubicBezTo>
                  <a:lnTo>
                    <a:pt x="4029" y="7379"/>
                  </a:lnTo>
                  <a:cubicBezTo>
                    <a:pt x="4029" y="7130"/>
                    <a:pt x="4230" y="6930"/>
                    <a:pt x="4479" y="6930"/>
                  </a:cubicBezTo>
                  <a:lnTo>
                    <a:pt x="6709" y="6930"/>
                  </a:lnTo>
                  <a:cubicBezTo>
                    <a:pt x="6833" y="6930"/>
                    <a:pt x="6939" y="6834"/>
                    <a:pt x="6939" y="6709"/>
                  </a:cubicBezTo>
                  <a:lnTo>
                    <a:pt x="6939" y="891"/>
                  </a:lnTo>
                  <a:cubicBezTo>
                    <a:pt x="6939" y="403"/>
                    <a:pt x="6537" y="1"/>
                    <a:pt x="60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
            <p:cNvSpPr/>
            <p:nvPr/>
          </p:nvSpPr>
          <p:spPr>
            <a:xfrm>
              <a:off x="1838086" y="2152862"/>
              <a:ext cx="276229" cy="182218"/>
            </a:xfrm>
            <a:custGeom>
              <a:rect b="b" l="l" r="r" t="t"/>
              <a:pathLst>
                <a:path extrusionOk="0" h="6939" w="10519">
                  <a:moveTo>
                    <a:pt x="3580" y="1"/>
                  </a:moveTo>
                  <a:lnTo>
                    <a:pt x="3580" y="2460"/>
                  </a:lnTo>
                  <a:cubicBezTo>
                    <a:pt x="3580" y="2709"/>
                    <a:pt x="3379" y="2910"/>
                    <a:pt x="3140" y="2910"/>
                  </a:cubicBezTo>
                  <a:lnTo>
                    <a:pt x="2681" y="2910"/>
                  </a:lnTo>
                  <a:cubicBezTo>
                    <a:pt x="2489" y="2910"/>
                    <a:pt x="2298" y="2824"/>
                    <a:pt x="2173" y="2680"/>
                  </a:cubicBezTo>
                  <a:cubicBezTo>
                    <a:pt x="1918" y="2375"/>
                    <a:pt x="1579" y="2239"/>
                    <a:pt x="1245" y="2239"/>
                  </a:cubicBezTo>
                  <a:cubicBezTo>
                    <a:pt x="614" y="2239"/>
                    <a:pt x="1" y="2724"/>
                    <a:pt x="1" y="3475"/>
                  </a:cubicBezTo>
                  <a:cubicBezTo>
                    <a:pt x="7" y="4221"/>
                    <a:pt x="620" y="4700"/>
                    <a:pt x="1248" y="4700"/>
                  </a:cubicBezTo>
                  <a:cubicBezTo>
                    <a:pt x="1586" y="4700"/>
                    <a:pt x="1928" y="4561"/>
                    <a:pt x="2183" y="4250"/>
                  </a:cubicBezTo>
                  <a:cubicBezTo>
                    <a:pt x="2301" y="4113"/>
                    <a:pt x="2480" y="4029"/>
                    <a:pt x="2661" y="4029"/>
                  </a:cubicBezTo>
                  <a:cubicBezTo>
                    <a:pt x="2671" y="4029"/>
                    <a:pt x="2681" y="4029"/>
                    <a:pt x="2690" y="4030"/>
                  </a:cubicBezTo>
                  <a:lnTo>
                    <a:pt x="3140" y="4030"/>
                  </a:lnTo>
                  <a:cubicBezTo>
                    <a:pt x="3379" y="4030"/>
                    <a:pt x="3580" y="4231"/>
                    <a:pt x="3580" y="4479"/>
                  </a:cubicBezTo>
                  <a:lnTo>
                    <a:pt x="3580" y="6709"/>
                  </a:lnTo>
                  <a:cubicBezTo>
                    <a:pt x="3580" y="6834"/>
                    <a:pt x="3686" y="6939"/>
                    <a:pt x="3800" y="6939"/>
                  </a:cubicBezTo>
                  <a:lnTo>
                    <a:pt x="9619" y="6939"/>
                  </a:lnTo>
                  <a:cubicBezTo>
                    <a:pt x="10117" y="6939"/>
                    <a:pt x="10519" y="6537"/>
                    <a:pt x="10519" y="6039"/>
                  </a:cubicBezTo>
                  <a:lnTo>
                    <a:pt x="10519" y="230"/>
                  </a:lnTo>
                  <a:cubicBezTo>
                    <a:pt x="10519" y="106"/>
                    <a:pt x="10413" y="1"/>
                    <a:pt x="10289" y="1"/>
                  </a:cubicBezTo>
                  <a:lnTo>
                    <a:pt x="8059" y="1"/>
                  </a:lnTo>
                  <a:cubicBezTo>
                    <a:pt x="7810" y="1"/>
                    <a:pt x="7609" y="201"/>
                    <a:pt x="7609" y="450"/>
                  </a:cubicBezTo>
                  <a:lnTo>
                    <a:pt x="7609" y="900"/>
                  </a:lnTo>
                  <a:cubicBezTo>
                    <a:pt x="7600" y="1092"/>
                    <a:pt x="7686" y="1273"/>
                    <a:pt x="7829" y="1407"/>
                  </a:cubicBezTo>
                  <a:cubicBezTo>
                    <a:pt x="8720" y="2135"/>
                    <a:pt x="8203" y="3580"/>
                    <a:pt x="7054" y="3580"/>
                  </a:cubicBezTo>
                  <a:cubicBezTo>
                    <a:pt x="7050" y="3580"/>
                    <a:pt x="7047" y="3580"/>
                    <a:pt x="7043" y="3580"/>
                  </a:cubicBezTo>
                  <a:cubicBezTo>
                    <a:pt x="5902" y="3580"/>
                    <a:pt x="5382" y="2151"/>
                    <a:pt x="6260" y="1417"/>
                  </a:cubicBezTo>
                  <a:cubicBezTo>
                    <a:pt x="6404" y="1283"/>
                    <a:pt x="6490" y="1101"/>
                    <a:pt x="6490" y="910"/>
                  </a:cubicBezTo>
                  <a:lnTo>
                    <a:pt x="6490" y="450"/>
                  </a:lnTo>
                  <a:cubicBezTo>
                    <a:pt x="6490" y="201"/>
                    <a:pt x="6289" y="1"/>
                    <a:pt x="60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1"/>
            <p:cNvSpPr/>
            <p:nvPr/>
          </p:nvSpPr>
          <p:spPr>
            <a:xfrm>
              <a:off x="1749879" y="2058877"/>
              <a:ext cx="182244" cy="276203"/>
            </a:xfrm>
            <a:custGeom>
              <a:rect b="b" l="l" r="r" t="t"/>
              <a:pathLst>
                <a:path extrusionOk="0" h="10518" w="6940">
                  <a:moveTo>
                    <a:pt x="3465" y="0"/>
                  </a:moveTo>
                  <a:cubicBezTo>
                    <a:pt x="2317" y="10"/>
                    <a:pt x="1810" y="1455"/>
                    <a:pt x="2700" y="2182"/>
                  </a:cubicBezTo>
                  <a:cubicBezTo>
                    <a:pt x="2843" y="2307"/>
                    <a:pt x="2920" y="2498"/>
                    <a:pt x="2920" y="2689"/>
                  </a:cubicBezTo>
                  <a:lnTo>
                    <a:pt x="2920" y="3139"/>
                  </a:lnTo>
                  <a:cubicBezTo>
                    <a:pt x="2920" y="3379"/>
                    <a:pt x="2719" y="3580"/>
                    <a:pt x="2470" y="3580"/>
                  </a:cubicBezTo>
                  <a:lnTo>
                    <a:pt x="231" y="3580"/>
                  </a:lnTo>
                  <a:cubicBezTo>
                    <a:pt x="106" y="3580"/>
                    <a:pt x="1" y="3685"/>
                    <a:pt x="1" y="3809"/>
                  </a:cubicBezTo>
                  <a:lnTo>
                    <a:pt x="1" y="9618"/>
                  </a:lnTo>
                  <a:cubicBezTo>
                    <a:pt x="1" y="10116"/>
                    <a:pt x="403" y="10518"/>
                    <a:pt x="900" y="10518"/>
                  </a:cubicBezTo>
                  <a:lnTo>
                    <a:pt x="6710" y="10518"/>
                  </a:lnTo>
                  <a:cubicBezTo>
                    <a:pt x="6834" y="10518"/>
                    <a:pt x="6939" y="10413"/>
                    <a:pt x="6939" y="10288"/>
                  </a:cubicBezTo>
                  <a:lnTo>
                    <a:pt x="6939" y="8058"/>
                  </a:lnTo>
                  <a:cubicBezTo>
                    <a:pt x="6939" y="7810"/>
                    <a:pt x="6738" y="7609"/>
                    <a:pt x="6489" y="7609"/>
                  </a:cubicBezTo>
                  <a:lnTo>
                    <a:pt x="6040" y="7609"/>
                  </a:lnTo>
                  <a:cubicBezTo>
                    <a:pt x="6030" y="7608"/>
                    <a:pt x="6020" y="7608"/>
                    <a:pt x="6011" y="7608"/>
                  </a:cubicBezTo>
                  <a:cubicBezTo>
                    <a:pt x="5830" y="7608"/>
                    <a:pt x="5660" y="7692"/>
                    <a:pt x="5542" y="7829"/>
                  </a:cubicBezTo>
                  <a:cubicBezTo>
                    <a:pt x="5284" y="8140"/>
                    <a:pt x="4939" y="8279"/>
                    <a:pt x="4600" y="8279"/>
                  </a:cubicBezTo>
                  <a:cubicBezTo>
                    <a:pt x="3970" y="8279"/>
                    <a:pt x="3360" y="7800"/>
                    <a:pt x="3360" y="7054"/>
                  </a:cubicBezTo>
                  <a:cubicBezTo>
                    <a:pt x="3354" y="6303"/>
                    <a:pt x="3965" y="5818"/>
                    <a:pt x="4597" y="5818"/>
                  </a:cubicBezTo>
                  <a:cubicBezTo>
                    <a:pt x="4933" y="5818"/>
                    <a:pt x="5274" y="5954"/>
                    <a:pt x="5532" y="6259"/>
                  </a:cubicBezTo>
                  <a:cubicBezTo>
                    <a:pt x="5657" y="6403"/>
                    <a:pt x="5839" y="6489"/>
                    <a:pt x="6040" y="6489"/>
                  </a:cubicBezTo>
                  <a:lnTo>
                    <a:pt x="6499" y="6489"/>
                  </a:lnTo>
                  <a:cubicBezTo>
                    <a:pt x="6738" y="6489"/>
                    <a:pt x="6939" y="6288"/>
                    <a:pt x="6939" y="6039"/>
                  </a:cubicBezTo>
                  <a:lnTo>
                    <a:pt x="6939" y="3580"/>
                  </a:lnTo>
                  <a:lnTo>
                    <a:pt x="4480" y="3580"/>
                  </a:lnTo>
                  <a:cubicBezTo>
                    <a:pt x="4231" y="3580"/>
                    <a:pt x="4030" y="3379"/>
                    <a:pt x="4030" y="3139"/>
                  </a:cubicBezTo>
                  <a:lnTo>
                    <a:pt x="4030" y="2680"/>
                  </a:lnTo>
                  <a:cubicBezTo>
                    <a:pt x="4030" y="2489"/>
                    <a:pt x="4116" y="2297"/>
                    <a:pt x="4269" y="2173"/>
                  </a:cubicBezTo>
                  <a:cubicBezTo>
                    <a:pt x="5150" y="1436"/>
                    <a:pt x="4623" y="0"/>
                    <a:pt x="34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1"/>
            <p:cNvSpPr/>
            <p:nvPr/>
          </p:nvSpPr>
          <p:spPr>
            <a:xfrm>
              <a:off x="1750141" y="2152862"/>
              <a:ext cx="41228" cy="182218"/>
            </a:xfrm>
            <a:custGeom>
              <a:rect b="b" l="l" r="r" t="t"/>
              <a:pathLst>
                <a:path extrusionOk="0" h="6939" w="1570">
                  <a:moveTo>
                    <a:pt x="221" y="1"/>
                  </a:moveTo>
                  <a:cubicBezTo>
                    <a:pt x="96" y="1"/>
                    <a:pt x="0" y="106"/>
                    <a:pt x="0" y="230"/>
                  </a:cubicBezTo>
                  <a:lnTo>
                    <a:pt x="0" y="6039"/>
                  </a:lnTo>
                  <a:cubicBezTo>
                    <a:pt x="0" y="6537"/>
                    <a:pt x="402" y="6939"/>
                    <a:pt x="900" y="6939"/>
                  </a:cubicBezTo>
                  <a:lnTo>
                    <a:pt x="1570" y="6939"/>
                  </a:lnTo>
                  <a:cubicBezTo>
                    <a:pt x="1072" y="6939"/>
                    <a:pt x="670" y="6537"/>
                    <a:pt x="670" y="6039"/>
                  </a:cubicBezTo>
                  <a:lnTo>
                    <a:pt x="670" y="230"/>
                  </a:lnTo>
                  <a:cubicBezTo>
                    <a:pt x="670" y="106"/>
                    <a:pt x="776" y="1"/>
                    <a:pt x="9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
            <p:cNvSpPr/>
            <p:nvPr/>
          </p:nvSpPr>
          <p:spPr>
            <a:xfrm>
              <a:off x="1796832" y="2059035"/>
              <a:ext cx="50340" cy="93853"/>
            </a:xfrm>
            <a:custGeom>
              <a:rect b="b" l="l" r="r" t="t"/>
              <a:pathLst>
                <a:path extrusionOk="0" h="3574" w="1917">
                  <a:moveTo>
                    <a:pt x="1675" y="0"/>
                  </a:moveTo>
                  <a:cubicBezTo>
                    <a:pt x="582" y="0"/>
                    <a:pt x="1" y="1426"/>
                    <a:pt x="912" y="2176"/>
                  </a:cubicBezTo>
                  <a:cubicBezTo>
                    <a:pt x="1055" y="2301"/>
                    <a:pt x="1132" y="2492"/>
                    <a:pt x="1132" y="2683"/>
                  </a:cubicBezTo>
                  <a:lnTo>
                    <a:pt x="1132" y="3133"/>
                  </a:lnTo>
                  <a:cubicBezTo>
                    <a:pt x="1132" y="3373"/>
                    <a:pt x="931" y="3574"/>
                    <a:pt x="682" y="3574"/>
                  </a:cubicBezTo>
                  <a:lnTo>
                    <a:pt x="1132" y="3574"/>
                  </a:lnTo>
                  <a:cubicBezTo>
                    <a:pt x="1381" y="3574"/>
                    <a:pt x="1582" y="3373"/>
                    <a:pt x="1582" y="3133"/>
                  </a:cubicBezTo>
                  <a:lnTo>
                    <a:pt x="1582" y="2683"/>
                  </a:lnTo>
                  <a:cubicBezTo>
                    <a:pt x="1582" y="2492"/>
                    <a:pt x="1495" y="2301"/>
                    <a:pt x="1352" y="2176"/>
                  </a:cubicBezTo>
                  <a:cubicBezTo>
                    <a:pt x="548" y="1516"/>
                    <a:pt x="892" y="214"/>
                    <a:pt x="1917" y="23"/>
                  </a:cubicBezTo>
                  <a:cubicBezTo>
                    <a:pt x="1834" y="8"/>
                    <a:pt x="1753" y="0"/>
                    <a:pt x="16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1"/>
            <p:cNvSpPr/>
            <p:nvPr/>
          </p:nvSpPr>
          <p:spPr>
            <a:xfrm>
              <a:off x="1750141" y="1970906"/>
              <a:ext cx="41228" cy="181982"/>
            </a:xfrm>
            <a:custGeom>
              <a:rect b="b" l="l" r="r" t="t"/>
              <a:pathLst>
                <a:path extrusionOk="0" h="6930" w="1570">
                  <a:moveTo>
                    <a:pt x="900" y="1"/>
                  </a:moveTo>
                  <a:cubicBezTo>
                    <a:pt x="402" y="1"/>
                    <a:pt x="0" y="403"/>
                    <a:pt x="0" y="900"/>
                  </a:cubicBezTo>
                  <a:lnTo>
                    <a:pt x="0" y="6709"/>
                  </a:lnTo>
                  <a:cubicBezTo>
                    <a:pt x="0" y="6834"/>
                    <a:pt x="96" y="6930"/>
                    <a:pt x="221" y="6930"/>
                  </a:cubicBezTo>
                  <a:lnTo>
                    <a:pt x="900" y="6930"/>
                  </a:lnTo>
                  <a:cubicBezTo>
                    <a:pt x="776" y="6930"/>
                    <a:pt x="670" y="6834"/>
                    <a:pt x="670" y="6709"/>
                  </a:cubicBezTo>
                  <a:lnTo>
                    <a:pt x="670" y="900"/>
                  </a:lnTo>
                  <a:cubicBezTo>
                    <a:pt x="670" y="403"/>
                    <a:pt x="1072" y="1"/>
                    <a:pt x="15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1"/>
            <p:cNvSpPr/>
            <p:nvPr/>
          </p:nvSpPr>
          <p:spPr>
            <a:xfrm>
              <a:off x="1999953" y="2029518"/>
              <a:ext cx="41990" cy="64678"/>
            </a:xfrm>
            <a:custGeom>
              <a:rect b="b" l="l" r="r" t="t"/>
              <a:pathLst>
                <a:path extrusionOk="0" h="2463" w="1599">
                  <a:moveTo>
                    <a:pt x="256" y="0"/>
                  </a:moveTo>
                  <a:cubicBezTo>
                    <a:pt x="171" y="0"/>
                    <a:pt x="86" y="9"/>
                    <a:pt x="0" y="27"/>
                  </a:cubicBezTo>
                  <a:cubicBezTo>
                    <a:pt x="574" y="133"/>
                    <a:pt x="1005" y="640"/>
                    <a:pt x="1005" y="1233"/>
                  </a:cubicBezTo>
                  <a:cubicBezTo>
                    <a:pt x="1005" y="1826"/>
                    <a:pt x="594" y="2334"/>
                    <a:pt x="10" y="2449"/>
                  </a:cubicBezTo>
                  <a:lnTo>
                    <a:pt x="0" y="2449"/>
                  </a:lnTo>
                  <a:cubicBezTo>
                    <a:pt x="77" y="2458"/>
                    <a:pt x="153" y="2463"/>
                    <a:pt x="230" y="2463"/>
                  </a:cubicBezTo>
                  <a:cubicBezTo>
                    <a:pt x="307" y="2463"/>
                    <a:pt x="383" y="2458"/>
                    <a:pt x="460" y="2449"/>
                  </a:cubicBezTo>
                  <a:cubicBezTo>
                    <a:pt x="1139" y="2334"/>
                    <a:pt x="1599" y="1683"/>
                    <a:pt x="1465" y="1003"/>
                  </a:cubicBezTo>
                  <a:cubicBezTo>
                    <a:pt x="1356" y="411"/>
                    <a:pt x="832" y="0"/>
                    <a:pt x="25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1"/>
            <p:cNvSpPr/>
            <p:nvPr/>
          </p:nvSpPr>
          <p:spPr>
            <a:xfrm>
              <a:off x="1932097" y="1970906"/>
              <a:ext cx="23634" cy="76443"/>
            </a:xfrm>
            <a:custGeom>
              <a:rect b="b" l="l" r="r" t="t"/>
              <a:pathLst>
                <a:path extrusionOk="0" h="2911" w="900">
                  <a:moveTo>
                    <a:pt x="230" y="1"/>
                  </a:moveTo>
                  <a:cubicBezTo>
                    <a:pt x="106" y="1"/>
                    <a:pt x="0" y="96"/>
                    <a:pt x="0" y="221"/>
                  </a:cubicBezTo>
                  <a:lnTo>
                    <a:pt x="0" y="2460"/>
                  </a:lnTo>
                  <a:cubicBezTo>
                    <a:pt x="0" y="2709"/>
                    <a:pt x="201" y="2910"/>
                    <a:pt x="450" y="2910"/>
                  </a:cubicBezTo>
                  <a:lnTo>
                    <a:pt x="900" y="2910"/>
                  </a:lnTo>
                  <a:cubicBezTo>
                    <a:pt x="651" y="2910"/>
                    <a:pt x="450" y="2709"/>
                    <a:pt x="450" y="2460"/>
                  </a:cubicBezTo>
                  <a:lnTo>
                    <a:pt x="450" y="221"/>
                  </a:lnTo>
                  <a:cubicBezTo>
                    <a:pt x="450" y="96"/>
                    <a:pt x="546" y="1"/>
                    <a:pt x="6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1"/>
            <p:cNvSpPr/>
            <p:nvPr/>
          </p:nvSpPr>
          <p:spPr>
            <a:xfrm>
              <a:off x="1932097" y="2076708"/>
              <a:ext cx="23634" cy="76180"/>
            </a:xfrm>
            <a:custGeom>
              <a:rect b="b" l="l" r="r" t="t"/>
              <a:pathLst>
                <a:path extrusionOk="0" h="2901" w="900">
                  <a:moveTo>
                    <a:pt x="450" y="1"/>
                  </a:moveTo>
                  <a:cubicBezTo>
                    <a:pt x="201" y="1"/>
                    <a:pt x="0" y="202"/>
                    <a:pt x="0" y="441"/>
                  </a:cubicBezTo>
                  <a:lnTo>
                    <a:pt x="0" y="2901"/>
                  </a:lnTo>
                  <a:lnTo>
                    <a:pt x="450" y="2901"/>
                  </a:lnTo>
                  <a:lnTo>
                    <a:pt x="450" y="441"/>
                  </a:lnTo>
                  <a:cubicBezTo>
                    <a:pt x="450" y="192"/>
                    <a:pt x="651" y="1"/>
                    <a:pt x="9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1"/>
            <p:cNvSpPr/>
            <p:nvPr/>
          </p:nvSpPr>
          <p:spPr>
            <a:xfrm>
              <a:off x="1981860" y="2152862"/>
              <a:ext cx="47268" cy="94011"/>
            </a:xfrm>
            <a:custGeom>
              <a:rect b="b" l="l" r="r" t="t"/>
              <a:pathLst>
                <a:path extrusionOk="0" h="3580" w="1800">
                  <a:moveTo>
                    <a:pt x="565" y="1"/>
                  </a:moveTo>
                  <a:cubicBezTo>
                    <a:pt x="814" y="1"/>
                    <a:pt x="1015" y="201"/>
                    <a:pt x="1015" y="450"/>
                  </a:cubicBezTo>
                  <a:lnTo>
                    <a:pt x="1015" y="910"/>
                  </a:lnTo>
                  <a:cubicBezTo>
                    <a:pt x="1015" y="1101"/>
                    <a:pt x="929" y="1283"/>
                    <a:pt x="785" y="1417"/>
                  </a:cubicBezTo>
                  <a:cubicBezTo>
                    <a:pt x="0" y="2068"/>
                    <a:pt x="316" y="3331"/>
                    <a:pt x="1311" y="3551"/>
                  </a:cubicBezTo>
                  <a:cubicBezTo>
                    <a:pt x="1393" y="3570"/>
                    <a:pt x="1474" y="3580"/>
                    <a:pt x="1555" y="3580"/>
                  </a:cubicBezTo>
                  <a:cubicBezTo>
                    <a:pt x="1637" y="3580"/>
                    <a:pt x="1718" y="3570"/>
                    <a:pt x="1799" y="3551"/>
                  </a:cubicBezTo>
                  <a:lnTo>
                    <a:pt x="1761" y="3551"/>
                  </a:lnTo>
                  <a:cubicBezTo>
                    <a:pt x="766" y="3331"/>
                    <a:pt x="450" y="2068"/>
                    <a:pt x="1235" y="1417"/>
                  </a:cubicBezTo>
                  <a:cubicBezTo>
                    <a:pt x="1378" y="1283"/>
                    <a:pt x="1464" y="1101"/>
                    <a:pt x="1464" y="910"/>
                  </a:cubicBezTo>
                  <a:lnTo>
                    <a:pt x="1464" y="450"/>
                  </a:lnTo>
                  <a:cubicBezTo>
                    <a:pt x="1464" y="201"/>
                    <a:pt x="1263" y="1"/>
                    <a:pt x="10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1"/>
            <p:cNvSpPr/>
            <p:nvPr/>
          </p:nvSpPr>
          <p:spPr>
            <a:xfrm>
              <a:off x="1920542" y="2152862"/>
              <a:ext cx="23398" cy="76417"/>
            </a:xfrm>
            <a:custGeom>
              <a:rect b="b" l="l" r="r" t="t"/>
              <a:pathLst>
                <a:path extrusionOk="0" h="2910" w="891">
                  <a:moveTo>
                    <a:pt x="440" y="1"/>
                  </a:moveTo>
                  <a:lnTo>
                    <a:pt x="440" y="2460"/>
                  </a:lnTo>
                  <a:cubicBezTo>
                    <a:pt x="440" y="2709"/>
                    <a:pt x="239" y="2910"/>
                    <a:pt x="0" y="2910"/>
                  </a:cubicBezTo>
                  <a:lnTo>
                    <a:pt x="440" y="2910"/>
                  </a:lnTo>
                  <a:cubicBezTo>
                    <a:pt x="689" y="2910"/>
                    <a:pt x="890" y="2709"/>
                    <a:pt x="890" y="2460"/>
                  </a:cubicBezTo>
                  <a:lnTo>
                    <a:pt x="8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1"/>
            <p:cNvSpPr/>
            <p:nvPr/>
          </p:nvSpPr>
          <p:spPr>
            <a:xfrm>
              <a:off x="1834068" y="2211605"/>
              <a:ext cx="42252" cy="64888"/>
            </a:xfrm>
            <a:custGeom>
              <a:rect b="b" l="l" r="r" t="t"/>
              <a:pathLst>
                <a:path extrusionOk="0" h="2471" w="1609">
                  <a:moveTo>
                    <a:pt x="1371" y="1"/>
                  </a:moveTo>
                  <a:cubicBezTo>
                    <a:pt x="1295" y="1"/>
                    <a:pt x="1221" y="8"/>
                    <a:pt x="1149" y="22"/>
                  </a:cubicBezTo>
                  <a:cubicBezTo>
                    <a:pt x="460" y="137"/>
                    <a:pt x="1" y="788"/>
                    <a:pt x="135" y="1467"/>
                  </a:cubicBezTo>
                  <a:cubicBezTo>
                    <a:pt x="243" y="2060"/>
                    <a:pt x="767" y="2471"/>
                    <a:pt x="1350" y="2471"/>
                  </a:cubicBezTo>
                  <a:cubicBezTo>
                    <a:pt x="1435" y="2471"/>
                    <a:pt x="1522" y="2462"/>
                    <a:pt x="1609" y="2443"/>
                  </a:cubicBezTo>
                  <a:cubicBezTo>
                    <a:pt x="929" y="2309"/>
                    <a:pt x="489" y="1649"/>
                    <a:pt x="633" y="970"/>
                  </a:cubicBezTo>
                  <a:cubicBezTo>
                    <a:pt x="738" y="491"/>
                    <a:pt x="1121" y="118"/>
                    <a:pt x="1599" y="22"/>
                  </a:cubicBezTo>
                  <a:cubicBezTo>
                    <a:pt x="1523" y="8"/>
                    <a:pt x="1446" y="1"/>
                    <a:pt x="13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1"/>
            <p:cNvSpPr/>
            <p:nvPr/>
          </p:nvSpPr>
          <p:spPr>
            <a:xfrm>
              <a:off x="1920542" y="2258663"/>
              <a:ext cx="29175" cy="76417"/>
            </a:xfrm>
            <a:custGeom>
              <a:rect b="b" l="l" r="r" t="t"/>
              <a:pathLst>
                <a:path extrusionOk="0" h="2910" w="1111">
                  <a:moveTo>
                    <a:pt x="0" y="1"/>
                  </a:moveTo>
                  <a:cubicBezTo>
                    <a:pt x="239" y="1"/>
                    <a:pt x="440" y="202"/>
                    <a:pt x="440" y="450"/>
                  </a:cubicBezTo>
                  <a:lnTo>
                    <a:pt x="440" y="2680"/>
                  </a:lnTo>
                  <a:cubicBezTo>
                    <a:pt x="440" y="2805"/>
                    <a:pt x="546" y="2910"/>
                    <a:pt x="670" y="2910"/>
                  </a:cubicBezTo>
                  <a:lnTo>
                    <a:pt x="1110" y="2910"/>
                  </a:lnTo>
                  <a:cubicBezTo>
                    <a:pt x="986" y="2910"/>
                    <a:pt x="890" y="2805"/>
                    <a:pt x="890" y="2680"/>
                  </a:cubicBezTo>
                  <a:lnTo>
                    <a:pt x="890" y="450"/>
                  </a:lnTo>
                  <a:cubicBezTo>
                    <a:pt x="890" y="202"/>
                    <a:pt x="689" y="1"/>
                    <a:pt x="44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6" name="Google Shape;426;p31"/>
          <p:cNvSpPr txBox="1"/>
          <p:nvPr/>
        </p:nvSpPr>
        <p:spPr>
          <a:xfrm>
            <a:off x="5404025" y="3486025"/>
            <a:ext cx="3000000" cy="35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accent4"/>
                </a:solidFill>
                <a:latin typeface="Montserrat"/>
                <a:ea typeface="Montserrat"/>
                <a:cs typeface="Montserrat"/>
                <a:sym typeface="Montserrat"/>
              </a:rPr>
              <a:t>LACK</a:t>
            </a:r>
            <a:r>
              <a:rPr b="1" lang="en" sz="1600">
                <a:solidFill>
                  <a:schemeClr val="lt2"/>
                </a:solidFill>
                <a:latin typeface="Montserrat"/>
                <a:ea typeface="Montserrat"/>
                <a:cs typeface="Montserrat"/>
                <a:sym typeface="Montserrat"/>
              </a:rPr>
              <a:t> MOTIVATION</a:t>
            </a:r>
            <a:endParaRPr sz="1600">
              <a:solidFill>
                <a:schemeClr val="accent4"/>
              </a:solidFill>
              <a:latin typeface="Montserrat"/>
              <a:ea typeface="Montserrat"/>
              <a:cs typeface="Montserrat"/>
              <a:sym typeface="Montserrat"/>
            </a:endParaRPr>
          </a:p>
        </p:txBody>
      </p:sp>
      <p:sp>
        <p:nvSpPr>
          <p:cNvPr id="427" name="Google Shape;427;p31"/>
          <p:cNvSpPr/>
          <p:nvPr/>
        </p:nvSpPr>
        <p:spPr>
          <a:xfrm>
            <a:off x="5885964" y="4683026"/>
            <a:ext cx="3389171" cy="182319"/>
          </a:xfrm>
          <a:custGeom>
            <a:rect b="b" l="l" r="r" t="t"/>
            <a:pathLst>
              <a:path extrusionOk="0" h="15260" w="283672">
                <a:moveTo>
                  <a:pt x="0" y="0"/>
                </a:moveTo>
                <a:cubicBezTo>
                  <a:pt x="6682" y="4008"/>
                  <a:pt x="12513" y="10211"/>
                  <a:pt x="20120" y="11902"/>
                </a:cubicBezTo>
                <a:cubicBezTo>
                  <a:pt x="39977" y="16315"/>
                  <a:pt x="60708" y="8502"/>
                  <a:pt x="81049" y="8502"/>
                </a:cubicBezTo>
                <a:cubicBezTo>
                  <a:pt x="98003" y="8502"/>
                  <a:pt x="114631" y="13247"/>
                  <a:pt x="131492" y="15019"/>
                </a:cubicBezTo>
                <a:cubicBezTo>
                  <a:pt x="144275" y="16363"/>
                  <a:pt x="156975" y="11622"/>
                  <a:pt x="169749" y="10202"/>
                </a:cubicBezTo>
                <a:cubicBezTo>
                  <a:pt x="183364" y="8689"/>
                  <a:pt x="197371" y="7141"/>
                  <a:pt x="210841" y="9635"/>
                </a:cubicBezTo>
                <a:cubicBezTo>
                  <a:pt x="234758" y="14064"/>
                  <a:pt x="264674" y="20291"/>
                  <a:pt x="283672" y="5101"/>
                </a:cubicBezTo>
              </a:path>
            </a:pathLst>
          </a:custGeom>
          <a:noFill/>
          <a:ln cap="flat" cmpd="sng" w="19050">
            <a:solidFill>
              <a:schemeClr val="accent4"/>
            </a:solidFill>
            <a:prstDash val="dot"/>
            <a:round/>
            <a:headEnd len="med" w="med" type="none"/>
            <a:tailEnd len="med" w="med" type="none"/>
          </a:ln>
        </p:spPr>
      </p:sp>
      <p:grpSp>
        <p:nvGrpSpPr>
          <p:cNvPr id="428" name="Google Shape;428;p31"/>
          <p:cNvGrpSpPr/>
          <p:nvPr/>
        </p:nvGrpSpPr>
        <p:grpSpPr>
          <a:xfrm>
            <a:off x="6239512" y="4769417"/>
            <a:ext cx="161247" cy="220961"/>
            <a:chOff x="8514266" y="1265155"/>
            <a:chExt cx="337407" cy="462359"/>
          </a:xfrm>
        </p:grpSpPr>
        <p:sp>
          <p:nvSpPr>
            <p:cNvPr id="429" name="Google Shape;429;p31"/>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1"/>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1" name="Google Shape;431;p31"/>
          <p:cNvGrpSpPr/>
          <p:nvPr/>
        </p:nvGrpSpPr>
        <p:grpSpPr>
          <a:xfrm rot="10800000">
            <a:off x="7019176" y="4658637"/>
            <a:ext cx="161247" cy="220961"/>
            <a:chOff x="8514266" y="1265155"/>
            <a:chExt cx="337407" cy="462359"/>
          </a:xfrm>
        </p:grpSpPr>
        <p:sp>
          <p:nvSpPr>
            <p:cNvPr id="432" name="Google Shape;432;p31"/>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1"/>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4" name="Google Shape;434;p31"/>
          <p:cNvGrpSpPr/>
          <p:nvPr/>
        </p:nvGrpSpPr>
        <p:grpSpPr>
          <a:xfrm>
            <a:off x="7796663" y="4769417"/>
            <a:ext cx="161247" cy="220961"/>
            <a:chOff x="8514266" y="1265155"/>
            <a:chExt cx="337407" cy="462359"/>
          </a:xfrm>
        </p:grpSpPr>
        <p:sp>
          <p:nvSpPr>
            <p:cNvPr id="435" name="Google Shape;435;p31"/>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1"/>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7" name="Google Shape;437;p31"/>
          <p:cNvGrpSpPr/>
          <p:nvPr/>
        </p:nvGrpSpPr>
        <p:grpSpPr>
          <a:xfrm rot="10800000">
            <a:off x="8575909" y="4658637"/>
            <a:ext cx="161247" cy="220961"/>
            <a:chOff x="8514266" y="1265155"/>
            <a:chExt cx="337407" cy="462359"/>
          </a:xfrm>
        </p:grpSpPr>
        <p:sp>
          <p:nvSpPr>
            <p:cNvPr id="438" name="Google Shape;438;p31"/>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439" name="Google Shape;439;p31"/>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3" name="Shape 443"/>
        <p:cNvGrpSpPr/>
        <p:nvPr/>
      </p:nvGrpSpPr>
      <p:grpSpPr>
        <a:xfrm>
          <a:off x="0" y="0"/>
          <a:ext cx="0" cy="0"/>
          <a:chOff x="0" y="0"/>
          <a:chExt cx="0" cy="0"/>
        </a:xfrm>
      </p:grpSpPr>
      <p:sp>
        <p:nvSpPr>
          <p:cNvPr id="444" name="Google Shape;444;p32"/>
          <p:cNvSpPr txBox="1"/>
          <p:nvPr>
            <p:ph idx="2" type="title"/>
          </p:nvPr>
        </p:nvSpPr>
        <p:spPr>
          <a:xfrm>
            <a:off x="1125925" y="3924600"/>
            <a:ext cx="3018300" cy="44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chemeClr val="lt2"/>
                </a:solidFill>
                <a:latin typeface="Montserrat"/>
                <a:ea typeface="Montserrat"/>
                <a:cs typeface="Montserrat"/>
                <a:sym typeface="Montserrat"/>
              </a:rPr>
              <a:t>Target Users</a:t>
            </a:r>
            <a:endParaRPr b="1">
              <a:solidFill>
                <a:schemeClr val="lt2"/>
              </a:solidFill>
              <a:latin typeface="Montserrat"/>
              <a:ea typeface="Montserrat"/>
              <a:cs typeface="Montserrat"/>
              <a:sym typeface="Montserrat"/>
            </a:endParaRPr>
          </a:p>
        </p:txBody>
      </p:sp>
      <p:sp>
        <p:nvSpPr>
          <p:cNvPr id="445" name="Google Shape;445;p32"/>
          <p:cNvSpPr txBox="1"/>
          <p:nvPr>
            <p:ph idx="1" type="subTitle"/>
          </p:nvPr>
        </p:nvSpPr>
        <p:spPr>
          <a:xfrm>
            <a:off x="1125925" y="4260688"/>
            <a:ext cx="3018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University Students</a:t>
            </a:r>
            <a:endParaRPr>
              <a:latin typeface="Montserrat"/>
              <a:ea typeface="Montserrat"/>
              <a:cs typeface="Montserrat"/>
              <a:sym typeface="Montserrat"/>
            </a:endParaRPr>
          </a:p>
        </p:txBody>
      </p:sp>
      <p:grpSp>
        <p:nvGrpSpPr>
          <p:cNvPr id="446" name="Google Shape;446;p32"/>
          <p:cNvGrpSpPr/>
          <p:nvPr/>
        </p:nvGrpSpPr>
        <p:grpSpPr>
          <a:xfrm>
            <a:off x="1184042" y="1421059"/>
            <a:ext cx="1373165" cy="2421784"/>
            <a:chOff x="1095167" y="2457256"/>
            <a:chExt cx="1316048" cy="2321050"/>
          </a:xfrm>
        </p:grpSpPr>
        <p:sp>
          <p:nvSpPr>
            <p:cNvPr id="447" name="Google Shape;447;p32"/>
            <p:cNvSpPr/>
            <p:nvPr/>
          </p:nvSpPr>
          <p:spPr>
            <a:xfrm>
              <a:off x="1421311" y="3100740"/>
              <a:ext cx="620828" cy="1592335"/>
            </a:xfrm>
            <a:custGeom>
              <a:rect b="b" l="l" r="r" t="t"/>
              <a:pathLst>
                <a:path extrusionOk="0" h="28039" w="10932">
                  <a:moveTo>
                    <a:pt x="4093" y="1"/>
                  </a:moveTo>
                  <a:cubicBezTo>
                    <a:pt x="3104" y="211"/>
                    <a:pt x="2270" y="691"/>
                    <a:pt x="1733" y="1351"/>
                  </a:cubicBezTo>
                  <a:cubicBezTo>
                    <a:pt x="1596" y="1450"/>
                    <a:pt x="1494" y="1593"/>
                    <a:pt x="1450" y="1763"/>
                  </a:cubicBezTo>
                  <a:cubicBezTo>
                    <a:pt x="1174" y="2243"/>
                    <a:pt x="1039" y="2794"/>
                    <a:pt x="1086" y="3393"/>
                  </a:cubicBezTo>
                  <a:cubicBezTo>
                    <a:pt x="1093" y="3468"/>
                    <a:pt x="1103" y="3545"/>
                    <a:pt x="1117" y="3627"/>
                  </a:cubicBezTo>
                  <a:cubicBezTo>
                    <a:pt x="909" y="4355"/>
                    <a:pt x="566" y="5213"/>
                    <a:pt x="1" y="5979"/>
                  </a:cubicBezTo>
                  <a:lnTo>
                    <a:pt x="1314" y="6662"/>
                  </a:lnTo>
                  <a:cubicBezTo>
                    <a:pt x="1491" y="6403"/>
                    <a:pt x="1658" y="6128"/>
                    <a:pt x="1811" y="5832"/>
                  </a:cubicBezTo>
                  <a:cubicBezTo>
                    <a:pt x="2100" y="6594"/>
                    <a:pt x="2366" y="7278"/>
                    <a:pt x="2375" y="7598"/>
                  </a:cubicBezTo>
                  <a:cubicBezTo>
                    <a:pt x="2413" y="8663"/>
                    <a:pt x="2250" y="9517"/>
                    <a:pt x="2219" y="10269"/>
                  </a:cubicBezTo>
                  <a:cubicBezTo>
                    <a:pt x="2199" y="10768"/>
                    <a:pt x="2314" y="11296"/>
                    <a:pt x="2651" y="11731"/>
                  </a:cubicBezTo>
                  <a:lnTo>
                    <a:pt x="2651" y="27161"/>
                  </a:lnTo>
                  <a:cubicBezTo>
                    <a:pt x="2651" y="27644"/>
                    <a:pt x="3046" y="28039"/>
                    <a:pt x="3529" y="28039"/>
                  </a:cubicBezTo>
                  <a:cubicBezTo>
                    <a:pt x="4016" y="28039"/>
                    <a:pt x="4407" y="27644"/>
                    <a:pt x="4407" y="27161"/>
                  </a:cubicBezTo>
                  <a:lnTo>
                    <a:pt x="4407" y="12637"/>
                  </a:lnTo>
                  <a:cubicBezTo>
                    <a:pt x="4658" y="12674"/>
                    <a:pt x="4938" y="12695"/>
                    <a:pt x="5247" y="12695"/>
                  </a:cubicBezTo>
                  <a:lnTo>
                    <a:pt x="5635" y="12695"/>
                  </a:lnTo>
                  <a:cubicBezTo>
                    <a:pt x="5869" y="12695"/>
                    <a:pt x="6087" y="12684"/>
                    <a:pt x="6292" y="12660"/>
                  </a:cubicBezTo>
                  <a:lnTo>
                    <a:pt x="6292" y="27161"/>
                  </a:lnTo>
                  <a:cubicBezTo>
                    <a:pt x="6292" y="27644"/>
                    <a:pt x="6683" y="28039"/>
                    <a:pt x="7169" y="28039"/>
                  </a:cubicBezTo>
                  <a:cubicBezTo>
                    <a:pt x="7653" y="28039"/>
                    <a:pt x="8047" y="27644"/>
                    <a:pt x="8047" y="27161"/>
                  </a:cubicBezTo>
                  <a:lnTo>
                    <a:pt x="8047" y="11935"/>
                  </a:lnTo>
                  <a:cubicBezTo>
                    <a:pt x="8527" y="11470"/>
                    <a:pt x="8686" y="10850"/>
                    <a:pt x="8663" y="10269"/>
                  </a:cubicBezTo>
                  <a:cubicBezTo>
                    <a:pt x="8633" y="9517"/>
                    <a:pt x="8537" y="8918"/>
                    <a:pt x="8537" y="7598"/>
                  </a:cubicBezTo>
                  <a:cubicBezTo>
                    <a:pt x="8537" y="6951"/>
                    <a:pt x="8908" y="6077"/>
                    <a:pt x="9248" y="5219"/>
                  </a:cubicBezTo>
                  <a:cubicBezTo>
                    <a:pt x="9391" y="5451"/>
                    <a:pt x="9544" y="5676"/>
                    <a:pt x="9714" y="5886"/>
                  </a:cubicBezTo>
                  <a:lnTo>
                    <a:pt x="10932" y="5046"/>
                  </a:lnTo>
                  <a:cubicBezTo>
                    <a:pt x="10446" y="4454"/>
                    <a:pt x="10058" y="3634"/>
                    <a:pt x="9796" y="2930"/>
                  </a:cubicBezTo>
                  <a:cubicBezTo>
                    <a:pt x="9762" y="2508"/>
                    <a:pt x="9633" y="2113"/>
                    <a:pt x="9429" y="1756"/>
                  </a:cubicBezTo>
                  <a:cubicBezTo>
                    <a:pt x="9385" y="1590"/>
                    <a:pt x="9283" y="1447"/>
                    <a:pt x="9149" y="1351"/>
                  </a:cubicBezTo>
                  <a:cubicBezTo>
                    <a:pt x="8633" y="715"/>
                    <a:pt x="7840" y="249"/>
                    <a:pt x="6901" y="28"/>
                  </a:cubicBezTo>
                  <a:cubicBezTo>
                    <a:pt x="6625" y="630"/>
                    <a:pt x="6105" y="1038"/>
                    <a:pt x="5506" y="1038"/>
                  </a:cubicBezTo>
                  <a:cubicBezTo>
                    <a:pt x="4897" y="1038"/>
                    <a:pt x="4369" y="620"/>
                    <a:pt x="4093" y="1"/>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2"/>
            <p:cNvSpPr/>
            <p:nvPr/>
          </p:nvSpPr>
          <p:spPr>
            <a:xfrm>
              <a:off x="1095167" y="3440228"/>
              <a:ext cx="400767" cy="241074"/>
            </a:xfrm>
            <a:custGeom>
              <a:rect b="b" l="l" r="r" t="t"/>
              <a:pathLst>
                <a:path extrusionOk="0" h="4245" w="7057">
                  <a:moveTo>
                    <a:pt x="5744" y="1"/>
                  </a:moveTo>
                  <a:cubicBezTo>
                    <a:pt x="4962" y="1065"/>
                    <a:pt x="3750" y="1956"/>
                    <a:pt x="1879" y="2089"/>
                  </a:cubicBezTo>
                  <a:cubicBezTo>
                    <a:pt x="1732" y="2099"/>
                    <a:pt x="1603" y="2151"/>
                    <a:pt x="1494" y="2232"/>
                  </a:cubicBezTo>
                  <a:cubicBezTo>
                    <a:pt x="1454" y="2229"/>
                    <a:pt x="1414" y="2227"/>
                    <a:pt x="1373" y="2227"/>
                  </a:cubicBezTo>
                  <a:cubicBezTo>
                    <a:pt x="1179" y="2227"/>
                    <a:pt x="982" y="2266"/>
                    <a:pt x="810" y="2328"/>
                  </a:cubicBezTo>
                  <a:cubicBezTo>
                    <a:pt x="497" y="2440"/>
                    <a:pt x="1" y="2760"/>
                    <a:pt x="48" y="3151"/>
                  </a:cubicBezTo>
                  <a:cubicBezTo>
                    <a:pt x="63" y="3264"/>
                    <a:pt x="143" y="3363"/>
                    <a:pt x="259" y="3363"/>
                  </a:cubicBezTo>
                  <a:cubicBezTo>
                    <a:pt x="279" y="3363"/>
                    <a:pt x="299" y="3361"/>
                    <a:pt x="320" y="3355"/>
                  </a:cubicBezTo>
                  <a:cubicBezTo>
                    <a:pt x="378" y="3338"/>
                    <a:pt x="433" y="3311"/>
                    <a:pt x="484" y="3280"/>
                  </a:cubicBezTo>
                  <a:lnTo>
                    <a:pt x="484" y="3280"/>
                  </a:lnTo>
                  <a:cubicBezTo>
                    <a:pt x="361" y="3464"/>
                    <a:pt x="293" y="3675"/>
                    <a:pt x="361" y="3882"/>
                  </a:cubicBezTo>
                  <a:cubicBezTo>
                    <a:pt x="388" y="3966"/>
                    <a:pt x="466" y="4025"/>
                    <a:pt x="548" y="4025"/>
                  </a:cubicBezTo>
                  <a:cubicBezTo>
                    <a:pt x="579" y="4025"/>
                    <a:pt x="610" y="4016"/>
                    <a:pt x="640" y="3998"/>
                  </a:cubicBezTo>
                  <a:cubicBezTo>
                    <a:pt x="746" y="3933"/>
                    <a:pt x="827" y="3845"/>
                    <a:pt x="906" y="3753"/>
                  </a:cubicBezTo>
                  <a:lnTo>
                    <a:pt x="906" y="3753"/>
                  </a:lnTo>
                  <a:cubicBezTo>
                    <a:pt x="882" y="3862"/>
                    <a:pt x="879" y="3974"/>
                    <a:pt x="909" y="4093"/>
                  </a:cubicBezTo>
                  <a:cubicBezTo>
                    <a:pt x="934" y="4198"/>
                    <a:pt x="1013" y="4244"/>
                    <a:pt x="1097" y="4244"/>
                  </a:cubicBezTo>
                  <a:cubicBezTo>
                    <a:pt x="1171" y="4244"/>
                    <a:pt x="1249" y="4208"/>
                    <a:pt x="1297" y="4145"/>
                  </a:cubicBezTo>
                  <a:cubicBezTo>
                    <a:pt x="1498" y="3882"/>
                    <a:pt x="1722" y="3705"/>
                    <a:pt x="1977" y="3559"/>
                  </a:cubicBezTo>
                  <a:lnTo>
                    <a:pt x="1981" y="3559"/>
                  </a:lnTo>
                  <a:cubicBezTo>
                    <a:pt x="2011" y="3559"/>
                    <a:pt x="2038" y="3556"/>
                    <a:pt x="2066" y="3553"/>
                  </a:cubicBezTo>
                  <a:lnTo>
                    <a:pt x="2066" y="3553"/>
                  </a:lnTo>
                  <a:cubicBezTo>
                    <a:pt x="2032" y="3603"/>
                    <a:pt x="2002" y="3658"/>
                    <a:pt x="1967" y="3709"/>
                  </a:cubicBezTo>
                  <a:cubicBezTo>
                    <a:pt x="1842" y="3890"/>
                    <a:pt x="2029" y="4107"/>
                    <a:pt x="2211" y="4107"/>
                  </a:cubicBezTo>
                  <a:cubicBezTo>
                    <a:pt x="2271" y="4107"/>
                    <a:pt x="2331" y="4083"/>
                    <a:pt x="2379" y="4025"/>
                  </a:cubicBezTo>
                  <a:cubicBezTo>
                    <a:pt x="2495" y="3886"/>
                    <a:pt x="2607" y="3740"/>
                    <a:pt x="2705" y="3586"/>
                  </a:cubicBezTo>
                  <a:cubicBezTo>
                    <a:pt x="2732" y="3545"/>
                    <a:pt x="2760" y="3501"/>
                    <a:pt x="2787" y="3460"/>
                  </a:cubicBezTo>
                  <a:cubicBezTo>
                    <a:pt x="4574" y="3140"/>
                    <a:pt x="6023" y="2195"/>
                    <a:pt x="7057" y="684"/>
                  </a:cubicBezTo>
                  <a:lnTo>
                    <a:pt x="5744" y="1"/>
                  </a:lnTo>
                  <a:close/>
                </a:path>
              </a:pathLst>
            </a:cu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2"/>
            <p:cNvSpPr/>
            <p:nvPr/>
          </p:nvSpPr>
          <p:spPr>
            <a:xfrm>
              <a:off x="1972967" y="3305977"/>
              <a:ext cx="438248" cy="211543"/>
            </a:xfrm>
            <a:custGeom>
              <a:rect b="b" l="l" r="r" t="t"/>
              <a:pathLst>
                <a:path extrusionOk="0" h="3725" w="7717">
                  <a:moveTo>
                    <a:pt x="6326" y="1"/>
                  </a:moveTo>
                  <a:cubicBezTo>
                    <a:pt x="6119" y="1"/>
                    <a:pt x="5916" y="29"/>
                    <a:pt x="5754" y="85"/>
                  </a:cubicBezTo>
                  <a:cubicBezTo>
                    <a:pt x="5709" y="102"/>
                    <a:pt x="5668" y="122"/>
                    <a:pt x="5638" y="149"/>
                  </a:cubicBezTo>
                  <a:cubicBezTo>
                    <a:pt x="5489" y="187"/>
                    <a:pt x="5349" y="268"/>
                    <a:pt x="5247" y="397"/>
                  </a:cubicBezTo>
                  <a:cubicBezTo>
                    <a:pt x="4540" y="1268"/>
                    <a:pt x="3535" y="2249"/>
                    <a:pt x="2600" y="2249"/>
                  </a:cubicBezTo>
                  <a:cubicBezTo>
                    <a:pt x="2505" y="2249"/>
                    <a:pt x="2410" y="2239"/>
                    <a:pt x="2317" y="2218"/>
                  </a:cubicBezTo>
                  <a:cubicBezTo>
                    <a:pt x="1909" y="2123"/>
                    <a:pt x="1541" y="1826"/>
                    <a:pt x="1218" y="1432"/>
                  </a:cubicBezTo>
                  <a:lnTo>
                    <a:pt x="0" y="2272"/>
                  </a:lnTo>
                  <a:cubicBezTo>
                    <a:pt x="521" y="2932"/>
                    <a:pt x="1174" y="3463"/>
                    <a:pt x="1984" y="3651"/>
                  </a:cubicBezTo>
                  <a:cubicBezTo>
                    <a:pt x="2191" y="3701"/>
                    <a:pt x="2399" y="3725"/>
                    <a:pt x="2610" y="3725"/>
                  </a:cubicBezTo>
                  <a:cubicBezTo>
                    <a:pt x="3749" y="3725"/>
                    <a:pt x="4933" y="3018"/>
                    <a:pt x="6145" y="1619"/>
                  </a:cubicBezTo>
                  <a:cubicBezTo>
                    <a:pt x="6210" y="1666"/>
                    <a:pt x="6271" y="1718"/>
                    <a:pt x="6325" y="1776"/>
                  </a:cubicBezTo>
                  <a:cubicBezTo>
                    <a:pt x="6358" y="1809"/>
                    <a:pt x="6400" y="1824"/>
                    <a:pt x="6443" y="1824"/>
                  </a:cubicBezTo>
                  <a:cubicBezTo>
                    <a:pt x="6534" y="1824"/>
                    <a:pt x="6626" y="1755"/>
                    <a:pt x="6621" y="1653"/>
                  </a:cubicBezTo>
                  <a:cubicBezTo>
                    <a:pt x="6615" y="1476"/>
                    <a:pt x="6574" y="1306"/>
                    <a:pt x="6492" y="1156"/>
                  </a:cubicBezTo>
                  <a:cubicBezTo>
                    <a:pt x="6505" y="1129"/>
                    <a:pt x="6512" y="1105"/>
                    <a:pt x="6522" y="1078"/>
                  </a:cubicBezTo>
                  <a:cubicBezTo>
                    <a:pt x="6652" y="1126"/>
                    <a:pt x="6771" y="1201"/>
                    <a:pt x="6866" y="1303"/>
                  </a:cubicBezTo>
                  <a:cubicBezTo>
                    <a:pt x="6903" y="1343"/>
                    <a:pt x="6945" y="1360"/>
                    <a:pt x="6986" y="1360"/>
                  </a:cubicBezTo>
                  <a:cubicBezTo>
                    <a:pt x="7091" y="1360"/>
                    <a:pt x="7188" y="1247"/>
                    <a:pt x="7166" y="1129"/>
                  </a:cubicBezTo>
                  <a:cubicBezTo>
                    <a:pt x="7142" y="997"/>
                    <a:pt x="7094" y="881"/>
                    <a:pt x="7026" y="779"/>
                  </a:cubicBezTo>
                  <a:lnTo>
                    <a:pt x="7026" y="779"/>
                  </a:lnTo>
                  <a:cubicBezTo>
                    <a:pt x="7125" y="845"/>
                    <a:pt x="7247" y="1001"/>
                    <a:pt x="7362" y="1001"/>
                  </a:cubicBezTo>
                  <a:cubicBezTo>
                    <a:pt x="7389" y="1001"/>
                    <a:pt x="7415" y="992"/>
                    <a:pt x="7441" y="972"/>
                  </a:cubicBezTo>
                  <a:cubicBezTo>
                    <a:pt x="7717" y="752"/>
                    <a:pt x="7373" y="323"/>
                    <a:pt x="7166" y="197"/>
                  </a:cubicBezTo>
                  <a:cubicBezTo>
                    <a:pt x="6947" y="63"/>
                    <a:pt x="6631" y="1"/>
                    <a:pt x="6326" y="1"/>
                  </a:cubicBezTo>
                  <a:close/>
                </a:path>
              </a:pathLst>
            </a:cu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2"/>
            <p:cNvSpPr/>
            <p:nvPr/>
          </p:nvSpPr>
          <p:spPr>
            <a:xfrm>
              <a:off x="1775907" y="4329611"/>
              <a:ext cx="104948" cy="315355"/>
            </a:xfrm>
            <a:custGeom>
              <a:rect b="b" l="l" r="r" t="t"/>
              <a:pathLst>
                <a:path extrusionOk="0" h="5553" w="1848">
                  <a:moveTo>
                    <a:pt x="0" y="0"/>
                  </a:moveTo>
                  <a:lnTo>
                    <a:pt x="0" y="5553"/>
                  </a:lnTo>
                  <a:lnTo>
                    <a:pt x="1847" y="5553"/>
                  </a:lnTo>
                  <a:lnTo>
                    <a:pt x="184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2"/>
            <p:cNvSpPr/>
            <p:nvPr/>
          </p:nvSpPr>
          <p:spPr>
            <a:xfrm>
              <a:off x="1737233" y="4621112"/>
              <a:ext cx="348236" cy="154071"/>
            </a:xfrm>
            <a:custGeom>
              <a:rect b="b" l="l" r="r" t="t"/>
              <a:pathLst>
                <a:path extrusionOk="0" h="2713" w="6132">
                  <a:moveTo>
                    <a:pt x="599" y="1"/>
                  </a:moveTo>
                  <a:cubicBezTo>
                    <a:pt x="0" y="1396"/>
                    <a:pt x="599" y="2713"/>
                    <a:pt x="599" y="2713"/>
                  </a:cubicBezTo>
                  <a:lnTo>
                    <a:pt x="4917" y="2713"/>
                  </a:lnTo>
                  <a:cubicBezTo>
                    <a:pt x="4917" y="2713"/>
                    <a:pt x="6132" y="2376"/>
                    <a:pt x="2607" y="32"/>
                  </a:cubicBezTo>
                  <a:lnTo>
                    <a:pt x="599" y="1"/>
                  </a:lnTo>
                  <a:close/>
                </a:path>
              </a:pathLst>
            </a:custGeom>
            <a:solidFill>
              <a:srgbClr val="18B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2"/>
            <p:cNvSpPr/>
            <p:nvPr/>
          </p:nvSpPr>
          <p:spPr>
            <a:xfrm>
              <a:off x="1758075" y="4749798"/>
              <a:ext cx="278271" cy="26578"/>
            </a:xfrm>
            <a:custGeom>
              <a:rect b="b" l="l" r="r" t="t"/>
              <a:pathLst>
                <a:path extrusionOk="0" h="468" w="4900">
                  <a:moveTo>
                    <a:pt x="1" y="1"/>
                  </a:moveTo>
                  <a:lnTo>
                    <a:pt x="127" y="467"/>
                  </a:lnTo>
                  <a:lnTo>
                    <a:pt x="4577" y="467"/>
                  </a:lnTo>
                  <a:cubicBezTo>
                    <a:pt x="4900" y="362"/>
                    <a:pt x="4757" y="1"/>
                    <a:pt x="4757" y="1"/>
                  </a:cubicBezTo>
                  <a:close/>
                </a:path>
              </a:pathLst>
            </a:custGeom>
            <a:solidFill>
              <a:srgbClr val="F4F0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2"/>
            <p:cNvSpPr/>
            <p:nvPr/>
          </p:nvSpPr>
          <p:spPr>
            <a:xfrm>
              <a:off x="1909760" y="4682672"/>
              <a:ext cx="118464" cy="67183"/>
            </a:xfrm>
            <a:custGeom>
              <a:rect b="b" l="l" r="r" t="t"/>
              <a:pathLst>
                <a:path extrusionOk="0" h="1183" w="2086">
                  <a:moveTo>
                    <a:pt x="903" y="0"/>
                  </a:moveTo>
                  <a:cubicBezTo>
                    <a:pt x="660" y="0"/>
                    <a:pt x="28" y="104"/>
                    <a:pt x="1" y="1183"/>
                  </a:cubicBezTo>
                  <a:lnTo>
                    <a:pt x="2086" y="1183"/>
                  </a:lnTo>
                  <a:cubicBezTo>
                    <a:pt x="2086" y="1183"/>
                    <a:pt x="2049" y="788"/>
                    <a:pt x="998" y="6"/>
                  </a:cubicBezTo>
                  <a:cubicBezTo>
                    <a:pt x="998" y="6"/>
                    <a:pt x="962" y="0"/>
                    <a:pt x="903" y="0"/>
                  </a:cubicBezTo>
                  <a:close/>
                </a:path>
              </a:pathLst>
            </a:custGeom>
            <a:solidFill>
              <a:srgbClr val="F4F0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2"/>
            <p:cNvSpPr/>
            <p:nvPr/>
          </p:nvSpPr>
          <p:spPr>
            <a:xfrm>
              <a:off x="1788798" y="4676426"/>
              <a:ext cx="48783" cy="42763"/>
            </a:xfrm>
            <a:custGeom>
              <a:rect b="b" l="l" r="r" t="t"/>
              <a:pathLst>
                <a:path extrusionOk="0" h="753" w="859">
                  <a:moveTo>
                    <a:pt x="430" y="0"/>
                  </a:moveTo>
                  <a:cubicBezTo>
                    <a:pt x="191" y="0"/>
                    <a:pt x="1" y="167"/>
                    <a:pt x="1" y="374"/>
                  </a:cubicBezTo>
                  <a:cubicBezTo>
                    <a:pt x="1" y="582"/>
                    <a:pt x="191" y="752"/>
                    <a:pt x="430" y="752"/>
                  </a:cubicBezTo>
                  <a:cubicBezTo>
                    <a:pt x="664" y="752"/>
                    <a:pt x="858" y="582"/>
                    <a:pt x="858" y="374"/>
                  </a:cubicBezTo>
                  <a:cubicBezTo>
                    <a:pt x="858" y="167"/>
                    <a:pt x="664" y="0"/>
                    <a:pt x="430" y="0"/>
                  </a:cubicBezTo>
                  <a:close/>
                </a:path>
              </a:pathLst>
            </a:custGeom>
            <a:solidFill>
              <a:srgbClr val="F4F0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2"/>
            <p:cNvSpPr/>
            <p:nvPr/>
          </p:nvSpPr>
          <p:spPr>
            <a:xfrm>
              <a:off x="1569362" y="4329611"/>
              <a:ext cx="104948" cy="315355"/>
            </a:xfrm>
            <a:custGeom>
              <a:rect b="b" l="l" r="r" t="t"/>
              <a:pathLst>
                <a:path extrusionOk="0" h="5553" w="1848">
                  <a:moveTo>
                    <a:pt x="0" y="0"/>
                  </a:moveTo>
                  <a:lnTo>
                    <a:pt x="0" y="5553"/>
                  </a:lnTo>
                  <a:lnTo>
                    <a:pt x="1847" y="5553"/>
                  </a:lnTo>
                  <a:lnTo>
                    <a:pt x="184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2"/>
            <p:cNvSpPr/>
            <p:nvPr/>
          </p:nvSpPr>
          <p:spPr>
            <a:xfrm>
              <a:off x="1366055" y="4622873"/>
              <a:ext cx="345170" cy="154071"/>
            </a:xfrm>
            <a:custGeom>
              <a:rect b="b" l="l" r="r" t="t"/>
              <a:pathLst>
                <a:path extrusionOk="0" h="2713" w="6078">
                  <a:moveTo>
                    <a:pt x="3522" y="1"/>
                  </a:moveTo>
                  <a:cubicBezTo>
                    <a:pt x="0" y="2345"/>
                    <a:pt x="1126" y="2713"/>
                    <a:pt x="1126" y="2713"/>
                  </a:cubicBezTo>
                  <a:lnTo>
                    <a:pt x="5475" y="2713"/>
                  </a:lnTo>
                  <a:cubicBezTo>
                    <a:pt x="5475" y="2713"/>
                    <a:pt x="6077" y="1396"/>
                    <a:pt x="5475" y="1"/>
                  </a:cubicBezTo>
                  <a:close/>
                </a:path>
              </a:pathLst>
            </a:custGeom>
            <a:solidFill>
              <a:srgbClr val="18B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2"/>
            <p:cNvSpPr/>
            <p:nvPr/>
          </p:nvSpPr>
          <p:spPr>
            <a:xfrm>
              <a:off x="1411657" y="4751558"/>
              <a:ext cx="277703" cy="26748"/>
            </a:xfrm>
            <a:custGeom>
              <a:rect b="b" l="l" r="r" t="t"/>
              <a:pathLst>
                <a:path extrusionOk="0" h="471" w="4890">
                  <a:moveTo>
                    <a:pt x="215" y="1"/>
                  </a:moveTo>
                  <a:cubicBezTo>
                    <a:pt x="215" y="1"/>
                    <a:pt x="1" y="283"/>
                    <a:pt x="314" y="470"/>
                  </a:cubicBezTo>
                  <a:lnTo>
                    <a:pt x="4764" y="470"/>
                  </a:lnTo>
                  <a:lnTo>
                    <a:pt x="4890" y="1"/>
                  </a:lnTo>
                  <a:close/>
                </a:path>
              </a:pathLst>
            </a:custGeom>
            <a:solidFill>
              <a:srgbClr val="F4F0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2"/>
            <p:cNvSpPr/>
            <p:nvPr/>
          </p:nvSpPr>
          <p:spPr>
            <a:xfrm>
              <a:off x="1419778" y="4687272"/>
              <a:ext cx="123689" cy="64343"/>
            </a:xfrm>
            <a:custGeom>
              <a:rect b="b" l="l" r="r" t="t"/>
              <a:pathLst>
                <a:path extrusionOk="0" h="1133" w="2178">
                  <a:moveTo>
                    <a:pt x="1218" y="0"/>
                  </a:moveTo>
                  <a:cubicBezTo>
                    <a:pt x="1118" y="0"/>
                    <a:pt x="1052" y="13"/>
                    <a:pt x="1052" y="13"/>
                  </a:cubicBezTo>
                  <a:cubicBezTo>
                    <a:pt x="1" y="792"/>
                    <a:pt x="14" y="1133"/>
                    <a:pt x="14" y="1133"/>
                  </a:cubicBezTo>
                  <a:lnTo>
                    <a:pt x="2178" y="1133"/>
                  </a:lnTo>
                  <a:cubicBezTo>
                    <a:pt x="2153" y="124"/>
                    <a:pt x="1525" y="0"/>
                    <a:pt x="1218" y="0"/>
                  </a:cubicBezTo>
                  <a:close/>
                </a:path>
              </a:pathLst>
            </a:custGeom>
            <a:solidFill>
              <a:srgbClr val="F4F0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2"/>
            <p:cNvSpPr/>
            <p:nvPr/>
          </p:nvSpPr>
          <p:spPr>
            <a:xfrm>
              <a:off x="1610081" y="4678129"/>
              <a:ext cx="48612" cy="42763"/>
            </a:xfrm>
            <a:custGeom>
              <a:rect b="b" l="l" r="r" t="t"/>
              <a:pathLst>
                <a:path extrusionOk="0" h="753" w="856">
                  <a:moveTo>
                    <a:pt x="426" y="0"/>
                  </a:moveTo>
                  <a:cubicBezTo>
                    <a:pt x="191" y="0"/>
                    <a:pt x="1" y="168"/>
                    <a:pt x="1" y="375"/>
                  </a:cubicBezTo>
                  <a:cubicBezTo>
                    <a:pt x="1" y="583"/>
                    <a:pt x="191" y="753"/>
                    <a:pt x="426" y="753"/>
                  </a:cubicBezTo>
                  <a:cubicBezTo>
                    <a:pt x="664" y="753"/>
                    <a:pt x="855" y="583"/>
                    <a:pt x="855" y="375"/>
                  </a:cubicBezTo>
                  <a:cubicBezTo>
                    <a:pt x="855" y="168"/>
                    <a:pt x="664" y="0"/>
                    <a:pt x="426" y="0"/>
                  </a:cubicBezTo>
                  <a:close/>
                </a:path>
              </a:pathLst>
            </a:custGeom>
            <a:solidFill>
              <a:srgbClr val="F4F0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2"/>
            <p:cNvSpPr/>
            <p:nvPr/>
          </p:nvSpPr>
          <p:spPr>
            <a:xfrm>
              <a:off x="1397971" y="3091653"/>
              <a:ext cx="673586" cy="449095"/>
            </a:xfrm>
            <a:custGeom>
              <a:rect b="b" l="l" r="r" t="t"/>
              <a:pathLst>
                <a:path extrusionOk="0" h="7908" w="11861">
                  <a:moveTo>
                    <a:pt x="7213" y="1"/>
                  </a:moveTo>
                  <a:lnTo>
                    <a:pt x="7148" y="109"/>
                  </a:lnTo>
                  <a:cubicBezTo>
                    <a:pt x="7063" y="395"/>
                    <a:pt x="6815" y="616"/>
                    <a:pt x="6536" y="718"/>
                  </a:cubicBezTo>
                  <a:cubicBezTo>
                    <a:pt x="6371" y="780"/>
                    <a:pt x="6196" y="806"/>
                    <a:pt x="6019" y="806"/>
                  </a:cubicBezTo>
                  <a:cubicBezTo>
                    <a:pt x="5896" y="806"/>
                    <a:pt x="5773" y="794"/>
                    <a:pt x="5652" y="773"/>
                  </a:cubicBezTo>
                  <a:cubicBezTo>
                    <a:pt x="5505" y="749"/>
                    <a:pt x="5358" y="715"/>
                    <a:pt x="5229" y="640"/>
                  </a:cubicBezTo>
                  <a:cubicBezTo>
                    <a:pt x="5019" y="514"/>
                    <a:pt x="4876" y="300"/>
                    <a:pt x="4757" y="85"/>
                  </a:cubicBezTo>
                  <a:lnTo>
                    <a:pt x="4774" y="51"/>
                  </a:lnTo>
                  <a:cubicBezTo>
                    <a:pt x="4701" y="44"/>
                    <a:pt x="4628" y="40"/>
                    <a:pt x="4556" y="40"/>
                  </a:cubicBezTo>
                  <a:cubicBezTo>
                    <a:pt x="3677" y="40"/>
                    <a:pt x="2839" y="557"/>
                    <a:pt x="2279" y="1246"/>
                  </a:cubicBezTo>
                  <a:cubicBezTo>
                    <a:pt x="1671" y="1995"/>
                    <a:pt x="1337" y="2920"/>
                    <a:pt x="1048" y="3835"/>
                  </a:cubicBezTo>
                  <a:cubicBezTo>
                    <a:pt x="759" y="4754"/>
                    <a:pt x="0" y="6189"/>
                    <a:pt x="0" y="6516"/>
                  </a:cubicBezTo>
                  <a:cubicBezTo>
                    <a:pt x="493" y="6890"/>
                    <a:pt x="1103" y="7114"/>
                    <a:pt x="1722" y="7142"/>
                  </a:cubicBezTo>
                  <a:cubicBezTo>
                    <a:pt x="1899" y="6860"/>
                    <a:pt x="2079" y="6577"/>
                    <a:pt x="2256" y="6295"/>
                  </a:cubicBezTo>
                  <a:lnTo>
                    <a:pt x="2296" y="6295"/>
                  </a:lnTo>
                  <a:cubicBezTo>
                    <a:pt x="2508" y="6761"/>
                    <a:pt x="2436" y="7111"/>
                    <a:pt x="2777" y="7359"/>
                  </a:cubicBezTo>
                  <a:cubicBezTo>
                    <a:pt x="3086" y="7588"/>
                    <a:pt x="3450" y="7747"/>
                    <a:pt x="3827" y="7826"/>
                  </a:cubicBezTo>
                  <a:cubicBezTo>
                    <a:pt x="4182" y="7897"/>
                    <a:pt x="4545" y="7901"/>
                    <a:pt x="4906" y="7901"/>
                  </a:cubicBezTo>
                  <a:cubicBezTo>
                    <a:pt x="5434" y="7904"/>
                    <a:pt x="5958" y="7907"/>
                    <a:pt x="6481" y="7907"/>
                  </a:cubicBezTo>
                  <a:cubicBezTo>
                    <a:pt x="6552" y="7908"/>
                    <a:pt x="6623" y="7908"/>
                    <a:pt x="6694" y="7908"/>
                  </a:cubicBezTo>
                  <a:cubicBezTo>
                    <a:pt x="7330" y="7908"/>
                    <a:pt x="7972" y="7884"/>
                    <a:pt x="8557" y="7649"/>
                  </a:cubicBezTo>
                  <a:cubicBezTo>
                    <a:pt x="9210" y="7390"/>
                    <a:pt x="9408" y="6638"/>
                    <a:pt x="9530" y="5842"/>
                  </a:cubicBezTo>
                  <a:lnTo>
                    <a:pt x="9771" y="5930"/>
                  </a:lnTo>
                  <a:cubicBezTo>
                    <a:pt x="9945" y="6134"/>
                    <a:pt x="10122" y="6339"/>
                    <a:pt x="10295" y="6543"/>
                  </a:cubicBezTo>
                  <a:cubicBezTo>
                    <a:pt x="10326" y="6577"/>
                    <a:pt x="10360" y="6615"/>
                    <a:pt x="10404" y="6624"/>
                  </a:cubicBezTo>
                  <a:cubicBezTo>
                    <a:pt x="10413" y="6626"/>
                    <a:pt x="10421" y="6627"/>
                    <a:pt x="10430" y="6627"/>
                  </a:cubicBezTo>
                  <a:cubicBezTo>
                    <a:pt x="10472" y="6627"/>
                    <a:pt x="10514" y="6607"/>
                    <a:pt x="10551" y="6584"/>
                  </a:cubicBezTo>
                  <a:cubicBezTo>
                    <a:pt x="10962" y="6346"/>
                    <a:pt x="11350" y="6070"/>
                    <a:pt x="11714" y="5767"/>
                  </a:cubicBezTo>
                  <a:cubicBezTo>
                    <a:pt x="11786" y="5710"/>
                    <a:pt x="11861" y="5635"/>
                    <a:pt x="11847" y="5542"/>
                  </a:cubicBezTo>
                  <a:cubicBezTo>
                    <a:pt x="11840" y="5485"/>
                    <a:pt x="11799" y="5437"/>
                    <a:pt x="11759" y="5396"/>
                  </a:cubicBezTo>
                  <a:cubicBezTo>
                    <a:pt x="11207" y="4804"/>
                    <a:pt x="10792" y="4087"/>
                    <a:pt x="10554" y="3317"/>
                  </a:cubicBezTo>
                  <a:cubicBezTo>
                    <a:pt x="10479" y="3072"/>
                    <a:pt x="10421" y="2827"/>
                    <a:pt x="10330" y="2590"/>
                  </a:cubicBezTo>
                  <a:cubicBezTo>
                    <a:pt x="10077" y="1943"/>
                    <a:pt x="9526" y="1280"/>
                    <a:pt x="8968" y="868"/>
                  </a:cubicBezTo>
                  <a:cubicBezTo>
                    <a:pt x="8411" y="459"/>
                    <a:pt x="7951" y="290"/>
                    <a:pt x="7213"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2"/>
            <p:cNvSpPr/>
            <p:nvPr/>
          </p:nvSpPr>
          <p:spPr>
            <a:xfrm>
              <a:off x="1545908" y="3095345"/>
              <a:ext cx="92511" cy="434273"/>
            </a:xfrm>
            <a:custGeom>
              <a:rect b="b" l="l" r="r" t="t"/>
              <a:pathLst>
                <a:path extrusionOk="0" h="7647" w="1629">
                  <a:moveTo>
                    <a:pt x="1169" y="0"/>
                  </a:moveTo>
                  <a:cubicBezTo>
                    <a:pt x="1068" y="0"/>
                    <a:pt x="966" y="45"/>
                    <a:pt x="896" y="154"/>
                  </a:cubicBezTo>
                  <a:cubicBezTo>
                    <a:pt x="256" y="1146"/>
                    <a:pt x="49" y="2304"/>
                    <a:pt x="18" y="3470"/>
                  </a:cubicBezTo>
                  <a:cubicBezTo>
                    <a:pt x="1" y="4124"/>
                    <a:pt x="21" y="4777"/>
                    <a:pt x="46" y="5430"/>
                  </a:cubicBezTo>
                  <a:cubicBezTo>
                    <a:pt x="73" y="6124"/>
                    <a:pt x="49" y="6924"/>
                    <a:pt x="307" y="7574"/>
                  </a:cubicBezTo>
                  <a:cubicBezTo>
                    <a:pt x="325" y="7620"/>
                    <a:pt x="370" y="7646"/>
                    <a:pt x="412" y="7646"/>
                  </a:cubicBezTo>
                  <a:cubicBezTo>
                    <a:pt x="451" y="7646"/>
                    <a:pt x="489" y="7624"/>
                    <a:pt x="501" y="7574"/>
                  </a:cubicBezTo>
                  <a:cubicBezTo>
                    <a:pt x="651" y="7005"/>
                    <a:pt x="593" y="6369"/>
                    <a:pt x="590" y="5784"/>
                  </a:cubicBezTo>
                  <a:cubicBezTo>
                    <a:pt x="586" y="5144"/>
                    <a:pt x="590" y="4502"/>
                    <a:pt x="617" y="3862"/>
                  </a:cubicBezTo>
                  <a:cubicBezTo>
                    <a:pt x="668" y="2685"/>
                    <a:pt x="811" y="1497"/>
                    <a:pt x="1467" y="487"/>
                  </a:cubicBezTo>
                  <a:cubicBezTo>
                    <a:pt x="1629" y="237"/>
                    <a:pt x="1400" y="0"/>
                    <a:pt x="1169" y="0"/>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2"/>
            <p:cNvSpPr/>
            <p:nvPr/>
          </p:nvSpPr>
          <p:spPr>
            <a:xfrm>
              <a:off x="1819805" y="3096651"/>
              <a:ext cx="99269" cy="431774"/>
            </a:xfrm>
            <a:custGeom>
              <a:rect b="b" l="l" r="r" t="t"/>
              <a:pathLst>
                <a:path extrusionOk="0" h="7603" w="1748">
                  <a:moveTo>
                    <a:pt x="246" y="0"/>
                  </a:moveTo>
                  <a:cubicBezTo>
                    <a:pt x="121" y="0"/>
                    <a:pt x="0" y="117"/>
                    <a:pt x="44" y="253"/>
                  </a:cubicBezTo>
                  <a:cubicBezTo>
                    <a:pt x="207" y="773"/>
                    <a:pt x="493" y="1229"/>
                    <a:pt x="628" y="1767"/>
                  </a:cubicBezTo>
                  <a:cubicBezTo>
                    <a:pt x="799" y="2427"/>
                    <a:pt x="884" y="3104"/>
                    <a:pt x="952" y="3781"/>
                  </a:cubicBezTo>
                  <a:cubicBezTo>
                    <a:pt x="1016" y="4410"/>
                    <a:pt x="1033" y="5043"/>
                    <a:pt x="1057" y="5676"/>
                  </a:cubicBezTo>
                  <a:cubicBezTo>
                    <a:pt x="1082" y="6278"/>
                    <a:pt x="1057" y="6928"/>
                    <a:pt x="1248" y="7503"/>
                  </a:cubicBezTo>
                  <a:cubicBezTo>
                    <a:pt x="1270" y="7570"/>
                    <a:pt x="1324" y="7602"/>
                    <a:pt x="1379" y="7602"/>
                  </a:cubicBezTo>
                  <a:cubicBezTo>
                    <a:pt x="1436" y="7602"/>
                    <a:pt x="1493" y="7569"/>
                    <a:pt x="1517" y="7503"/>
                  </a:cubicBezTo>
                  <a:cubicBezTo>
                    <a:pt x="1748" y="6870"/>
                    <a:pt x="1735" y="6118"/>
                    <a:pt x="1735" y="5451"/>
                  </a:cubicBezTo>
                  <a:cubicBezTo>
                    <a:pt x="1735" y="4710"/>
                    <a:pt x="1710" y="3964"/>
                    <a:pt x="1625" y="3226"/>
                  </a:cubicBezTo>
                  <a:cubicBezTo>
                    <a:pt x="1513" y="2236"/>
                    <a:pt x="1319" y="576"/>
                    <a:pt x="339" y="24"/>
                  </a:cubicBezTo>
                  <a:cubicBezTo>
                    <a:pt x="310" y="8"/>
                    <a:pt x="278" y="0"/>
                    <a:pt x="246" y="0"/>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2"/>
            <p:cNvSpPr/>
            <p:nvPr/>
          </p:nvSpPr>
          <p:spPr>
            <a:xfrm>
              <a:off x="1346519" y="2802991"/>
              <a:ext cx="250728" cy="259530"/>
            </a:xfrm>
            <a:custGeom>
              <a:rect b="b" l="l" r="r" t="t"/>
              <a:pathLst>
                <a:path extrusionOk="0" h="4570" w="4415">
                  <a:moveTo>
                    <a:pt x="3625" y="0"/>
                  </a:moveTo>
                  <a:lnTo>
                    <a:pt x="3625" y="0"/>
                  </a:lnTo>
                  <a:cubicBezTo>
                    <a:pt x="3148" y="79"/>
                    <a:pt x="2686" y="232"/>
                    <a:pt x="2257" y="456"/>
                  </a:cubicBezTo>
                  <a:cubicBezTo>
                    <a:pt x="2042" y="569"/>
                    <a:pt x="1835" y="701"/>
                    <a:pt x="1634" y="841"/>
                  </a:cubicBezTo>
                  <a:cubicBezTo>
                    <a:pt x="1049" y="1252"/>
                    <a:pt x="525" y="1745"/>
                    <a:pt x="79" y="2304"/>
                  </a:cubicBezTo>
                  <a:cubicBezTo>
                    <a:pt x="46" y="2345"/>
                    <a:pt x="11" y="2392"/>
                    <a:pt x="8" y="2447"/>
                  </a:cubicBezTo>
                  <a:cubicBezTo>
                    <a:pt x="1" y="2518"/>
                    <a:pt x="49" y="2582"/>
                    <a:pt x="93" y="2637"/>
                  </a:cubicBezTo>
                  <a:cubicBezTo>
                    <a:pt x="682" y="3355"/>
                    <a:pt x="1382" y="3978"/>
                    <a:pt x="2161" y="4481"/>
                  </a:cubicBezTo>
                  <a:cubicBezTo>
                    <a:pt x="2230" y="4526"/>
                    <a:pt x="2304" y="4570"/>
                    <a:pt x="2386" y="4570"/>
                  </a:cubicBezTo>
                  <a:cubicBezTo>
                    <a:pt x="2458" y="4570"/>
                    <a:pt x="2522" y="4536"/>
                    <a:pt x="2583" y="4498"/>
                  </a:cubicBezTo>
                  <a:cubicBezTo>
                    <a:pt x="2736" y="4396"/>
                    <a:pt x="2859" y="4260"/>
                    <a:pt x="2978" y="4121"/>
                  </a:cubicBezTo>
                  <a:cubicBezTo>
                    <a:pt x="3447" y="3562"/>
                    <a:pt x="3832" y="2934"/>
                    <a:pt x="4111" y="2263"/>
                  </a:cubicBezTo>
                  <a:cubicBezTo>
                    <a:pt x="4281" y="1858"/>
                    <a:pt x="4414" y="1419"/>
                    <a:pt x="4346" y="987"/>
                  </a:cubicBezTo>
                  <a:cubicBezTo>
                    <a:pt x="4281" y="555"/>
                    <a:pt x="3968" y="133"/>
                    <a:pt x="3536" y="65"/>
                  </a:cubicBezTo>
                  <a:lnTo>
                    <a:pt x="3625" y="0"/>
                  </a:lnTo>
                  <a:close/>
                </a:path>
              </a:pathLst>
            </a:custGeom>
            <a:solidFill>
              <a:srgbClr val="FF6B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2"/>
            <p:cNvSpPr/>
            <p:nvPr/>
          </p:nvSpPr>
          <p:spPr>
            <a:xfrm>
              <a:off x="1853936" y="2802991"/>
              <a:ext cx="250444" cy="259530"/>
            </a:xfrm>
            <a:custGeom>
              <a:rect b="b" l="l" r="r" t="t"/>
              <a:pathLst>
                <a:path extrusionOk="0" h="4570" w="4410">
                  <a:moveTo>
                    <a:pt x="787" y="0"/>
                  </a:moveTo>
                  <a:lnTo>
                    <a:pt x="875" y="65"/>
                  </a:lnTo>
                  <a:cubicBezTo>
                    <a:pt x="443" y="133"/>
                    <a:pt x="129" y="555"/>
                    <a:pt x="65" y="987"/>
                  </a:cubicBezTo>
                  <a:cubicBezTo>
                    <a:pt x="0" y="1419"/>
                    <a:pt x="129" y="1858"/>
                    <a:pt x="300" y="2263"/>
                  </a:cubicBezTo>
                  <a:cubicBezTo>
                    <a:pt x="579" y="2934"/>
                    <a:pt x="963" y="3562"/>
                    <a:pt x="1433" y="4121"/>
                  </a:cubicBezTo>
                  <a:cubicBezTo>
                    <a:pt x="1552" y="4260"/>
                    <a:pt x="1678" y="4396"/>
                    <a:pt x="1828" y="4498"/>
                  </a:cubicBezTo>
                  <a:cubicBezTo>
                    <a:pt x="1889" y="4536"/>
                    <a:pt x="1954" y="4570"/>
                    <a:pt x="2025" y="4570"/>
                  </a:cubicBezTo>
                  <a:cubicBezTo>
                    <a:pt x="2106" y="4570"/>
                    <a:pt x="2181" y="4526"/>
                    <a:pt x="2249" y="4481"/>
                  </a:cubicBezTo>
                  <a:cubicBezTo>
                    <a:pt x="3028" y="3978"/>
                    <a:pt x="3730" y="3355"/>
                    <a:pt x="4318" y="2637"/>
                  </a:cubicBezTo>
                  <a:cubicBezTo>
                    <a:pt x="4362" y="2582"/>
                    <a:pt x="4410" y="2518"/>
                    <a:pt x="4403" y="2447"/>
                  </a:cubicBezTo>
                  <a:cubicBezTo>
                    <a:pt x="4400" y="2392"/>
                    <a:pt x="4366" y="2345"/>
                    <a:pt x="4331" y="2304"/>
                  </a:cubicBezTo>
                  <a:cubicBezTo>
                    <a:pt x="3886" y="1745"/>
                    <a:pt x="3362" y="1252"/>
                    <a:pt x="2777" y="841"/>
                  </a:cubicBezTo>
                  <a:cubicBezTo>
                    <a:pt x="2576" y="701"/>
                    <a:pt x="2372" y="569"/>
                    <a:pt x="2154" y="456"/>
                  </a:cubicBezTo>
                  <a:cubicBezTo>
                    <a:pt x="1726" y="232"/>
                    <a:pt x="1263" y="79"/>
                    <a:pt x="787" y="0"/>
                  </a:cubicBezTo>
                  <a:close/>
                </a:path>
              </a:pathLst>
            </a:custGeom>
            <a:solidFill>
              <a:srgbClr val="FF6B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2"/>
            <p:cNvSpPr/>
            <p:nvPr/>
          </p:nvSpPr>
          <p:spPr>
            <a:xfrm>
              <a:off x="1484462" y="2817302"/>
              <a:ext cx="118748" cy="111138"/>
            </a:xfrm>
            <a:custGeom>
              <a:rect b="b" l="l" r="r" t="t"/>
              <a:pathLst>
                <a:path extrusionOk="0" h="1957" w="2091">
                  <a:moveTo>
                    <a:pt x="1044" y="1"/>
                  </a:moveTo>
                  <a:cubicBezTo>
                    <a:pt x="565" y="1"/>
                    <a:pt x="145" y="352"/>
                    <a:pt x="76" y="840"/>
                  </a:cubicBezTo>
                  <a:cubicBezTo>
                    <a:pt x="1" y="1378"/>
                    <a:pt x="372" y="1872"/>
                    <a:pt x="910" y="1947"/>
                  </a:cubicBezTo>
                  <a:cubicBezTo>
                    <a:pt x="957" y="1953"/>
                    <a:pt x="1004" y="1957"/>
                    <a:pt x="1050" y="1957"/>
                  </a:cubicBezTo>
                  <a:cubicBezTo>
                    <a:pt x="1528" y="1957"/>
                    <a:pt x="1947" y="1603"/>
                    <a:pt x="2015" y="1116"/>
                  </a:cubicBezTo>
                  <a:cubicBezTo>
                    <a:pt x="2090" y="579"/>
                    <a:pt x="1716" y="85"/>
                    <a:pt x="1182" y="11"/>
                  </a:cubicBezTo>
                  <a:cubicBezTo>
                    <a:pt x="1135" y="4"/>
                    <a:pt x="1089" y="1"/>
                    <a:pt x="1044" y="1"/>
                  </a:cubicBezTo>
                  <a:close/>
                </a:path>
              </a:pathLst>
            </a:cu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2"/>
            <p:cNvSpPr/>
            <p:nvPr/>
          </p:nvSpPr>
          <p:spPr>
            <a:xfrm>
              <a:off x="1854561" y="2816337"/>
              <a:ext cx="118634" cy="111081"/>
            </a:xfrm>
            <a:custGeom>
              <a:rect b="b" l="l" r="r" t="t"/>
              <a:pathLst>
                <a:path extrusionOk="0" h="1956" w="2089">
                  <a:moveTo>
                    <a:pt x="1038" y="0"/>
                  </a:moveTo>
                  <a:cubicBezTo>
                    <a:pt x="561" y="0"/>
                    <a:pt x="143" y="354"/>
                    <a:pt x="74" y="841"/>
                  </a:cubicBezTo>
                  <a:cubicBezTo>
                    <a:pt x="0" y="1378"/>
                    <a:pt x="371" y="1871"/>
                    <a:pt x="908" y="1946"/>
                  </a:cubicBezTo>
                  <a:cubicBezTo>
                    <a:pt x="954" y="1953"/>
                    <a:pt x="999" y="1956"/>
                    <a:pt x="1044" y="1956"/>
                  </a:cubicBezTo>
                  <a:cubicBezTo>
                    <a:pt x="1524" y="1956"/>
                    <a:pt x="1942" y="1604"/>
                    <a:pt x="2014" y="1116"/>
                  </a:cubicBezTo>
                  <a:cubicBezTo>
                    <a:pt x="2089" y="579"/>
                    <a:pt x="1715" y="86"/>
                    <a:pt x="1180" y="10"/>
                  </a:cubicBezTo>
                  <a:cubicBezTo>
                    <a:pt x="1132" y="3"/>
                    <a:pt x="1085" y="0"/>
                    <a:pt x="1038" y="0"/>
                  </a:cubicBezTo>
                  <a:close/>
                </a:path>
              </a:pathLst>
            </a:cu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2"/>
            <p:cNvSpPr/>
            <p:nvPr/>
          </p:nvSpPr>
          <p:spPr>
            <a:xfrm>
              <a:off x="1524158" y="2462651"/>
              <a:ext cx="403039" cy="541777"/>
            </a:xfrm>
            <a:custGeom>
              <a:rect b="b" l="l" r="r" t="t"/>
              <a:pathLst>
                <a:path extrusionOk="0" h="9540" w="7097">
                  <a:moveTo>
                    <a:pt x="3514" y="1"/>
                  </a:moveTo>
                  <a:cubicBezTo>
                    <a:pt x="3489" y="1"/>
                    <a:pt x="3464" y="1"/>
                    <a:pt x="3439" y="2"/>
                  </a:cubicBezTo>
                  <a:cubicBezTo>
                    <a:pt x="1527" y="46"/>
                    <a:pt x="0" y="1645"/>
                    <a:pt x="44" y="3558"/>
                  </a:cubicBezTo>
                  <a:lnTo>
                    <a:pt x="102" y="6140"/>
                  </a:lnTo>
                  <a:cubicBezTo>
                    <a:pt x="146" y="8027"/>
                    <a:pt x="1703" y="9540"/>
                    <a:pt x="3583" y="9540"/>
                  </a:cubicBezTo>
                  <a:cubicBezTo>
                    <a:pt x="3607" y="9540"/>
                    <a:pt x="3632" y="9539"/>
                    <a:pt x="3657" y="9539"/>
                  </a:cubicBezTo>
                  <a:cubicBezTo>
                    <a:pt x="5569" y="9494"/>
                    <a:pt x="7097" y="7895"/>
                    <a:pt x="7053" y="5983"/>
                  </a:cubicBezTo>
                  <a:lnTo>
                    <a:pt x="6995" y="3401"/>
                  </a:lnTo>
                  <a:cubicBezTo>
                    <a:pt x="6951" y="1514"/>
                    <a:pt x="5393" y="1"/>
                    <a:pt x="3514" y="1"/>
                  </a:cubicBezTo>
                  <a:close/>
                </a:path>
              </a:pathLst>
            </a:cu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2"/>
            <p:cNvSpPr/>
            <p:nvPr/>
          </p:nvSpPr>
          <p:spPr>
            <a:xfrm>
              <a:off x="1904138" y="2858645"/>
              <a:ext cx="35664" cy="49805"/>
            </a:xfrm>
            <a:custGeom>
              <a:rect b="b" l="l" r="r" t="t"/>
              <a:pathLst>
                <a:path extrusionOk="0" h="877" w="628">
                  <a:moveTo>
                    <a:pt x="613" y="0"/>
                  </a:moveTo>
                  <a:cubicBezTo>
                    <a:pt x="236" y="68"/>
                    <a:pt x="1" y="470"/>
                    <a:pt x="69" y="837"/>
                  </a:cubicBezTo>
                  <a:cubicBezTo>
                    <a:pt x="75" y="865"/>
                    <a:pt x="93" y="876"/>
                    <a:pt x="114" y="876"/>
                  </a:cubicBezTo>
                  <a:cubicBezTo>
                    <a:pt x="141" y="876"/>
                    <a:pt x="171" y="855"/>
                    <a:pt x="175" y="823"/>
                  </a:cubicBezTo>
                  <a:cubicBezTo>
                    <a:pt x="215" y="494"/>
                    <a:pt x="376" y="228"/>
                    <a:pt x="620" y="14"/>
                  </a:cubicBezTo>
                  <a:cubicBezTo>
                    <a:pt x="627" y="7"/>
                    <a:pt x="620" y="0"/>
                    <a:pt x="613" y="0"/>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2"/>
            <p:cNvSpPr/>
            <p:nvPr/>
          </p:nvSpPr>
          <p:spPr>
            <a:xfrm>
              <a:off x="1617406" y="2767611"/>
              <a:ext cx="42025" cy="43388"/>
            </a:xfrm>
            <a:custGeom>
              <a:rect b="b" l="l" r="r" t="t"/>
              <a:pathLst>
                <a:path extrusionOk="0" h="764" w="740">
                  <a:moveTo>
                    <a:pt x="366" y="0"/>
                  </a:moveTo>
                  <a:cubicBezTo>
                    <a:pt x="362" y="0"/>
                    <a:pt x="358" y="0"/>
                    <a:pt x="355" y="0"/>
                  </a:cubicBezTo>
                  <a:cubicBezTo>
                    <a:pt x="154" y="11"/>
                    <a:pt x="1" y="188"/>
                    <a:pt x="12" y="399"/>
                  </a:cubicBezTo>
                  <a:cubicBezTo>
                    <a:pt x="21" y="605"/>
                    <a:pt x="185" y="763"/>
                    <a:pt x="377" y="763"/>
                  </a:cubicBezTo>
                  <a:cubicBezTo>
                    <a:pt x="381" y="763"/>
                    <a:pt x="385" y="763"/>
                    <a:pt x="389" y="763"/>
                  </a:cubicBezTo>
                  <a:cubicBezTo>
                    <a:pt x="586" y="752"/>
                    <a:pt x="739" y="576"/>
                    <a:pt x="733" y="365"/>
                  </a:cubicBezTo>
                  <a:cubicBezTo>
                    <a:pt x="722" y="161"/>
                    <a:pt x="559" y="0"/>
                    <a:pt x="366" y="0"/>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2"/>
            <p:cNvSpPr/>
            <p:nvPr/>
          </p:nvSpPr>
          <p:spPr>
            <a:xfrm>
              <a:off x="1782040" y="2767043"/>
              <a:ext cx="41968" cy="43331"/>
            </a:xfrm>
            <a:custGeom>
              <a:rect b="b" l="l" r="r" t="t"/>
              <a:pathLst>
                <a:path extrusionOk="0" h="763" w="739">
                  <a:moveTo>
                    <a:pt x="363" y="0"/>
                  </a:moveTo>
                  <a:cubicBezTo>
                    <a:pt x="359" y="0"/>
                    <a:pt x="355" y="1"/>
                    <a:pt x="351" y="1"/>
                  </a:cubicBezTo>
                  <a:cubicBezTo>
                    <a:pt x="154" y="10"/>
                    <a:pt x="1" y="188"/>
                    <a:pt x="11" y="398"/>
                  </a:cubicBezTo>
                  <a:cubicBezTo>
                    <a:pt x="18" y="605"/>
                    <a:pt x="180" y="763"/>
                    <a:pt x="372" y="763"/>
                  </a:cubicBezTo>
                  <a:cubicBezTo>
                    <a:pt x="377" y="763"/>
                    <a:pt x="381" y="763"/>
                    <a:pt x="385" y="762"/>
                  </a:cubicBezTo>
                  <a:cubicBezTo>
                    <a:pt x="586" y="753"/>
                    <a:pt x="739" y="575"/>
                    <a:pt x="729" y="365"/>
                  </a:cubicBezTo>
                  <a:cubicBezTo>
                    <a:pt x="719" y="161"/>
                    <a:pt x="558" y="0"/>
                    <a:pt x="363" y="0"/>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2"/>
            <p:cNvSpPr/>
            <p:nvPr/>
          </p:nvSpPr>
          <p:spPr>
            <a:xfrm>
              <a:off x="1691063" y="2844789"/>
              <a:ext cx="65933" cy="31462"/>
            </a:xfrm>
            <a:custGeom>
              <a:rect b="b" l="l" r="r" t="t"/>
              <a:pathLst>
                <a:path extrusionOk="0" h="554" w="1161">
                  <a:moveTo>
                    <a:pt x="72" y="1"/>
                  </a:moveTo>
                  <a:cubicBezTo>
                    <a:pt x="64" y="1"/>
                    <a:pt x="56" y="3"/>
                    <a:pt x="48" y="6"/>
                  </a:cubicBezTo>
                  <a:cubicBezTo>
                    <a:pt x="17" y="20"/>
                    <a:pt x="1" y="54"/>
                    <a:pt x="14" y="84"/>
                  </a:cubicBezTo>
                  <a:cubicBezTo>
                    <a:pt x="153" y="417"/>
                    <a:pt x="375" y="554"/>
                    <a:pt x="548" y="554"/>
                  </a:cubicBezTo>
                  <a:cubicBezTo>
                    <a:pt x="568" y="554"/>
                    <a:pt x="589" y="554"/>
                    <a:pt x="606" y="551"/>
                  </a:cubicBezTo>
                  <a:cubicBezTo>
                    <a:pt x="626" y="547"/>
                    <a:pt x="643" y="544"/>
                    <a:pt x="660" y="540"/>
                  </a:cubicBezTo>
                  <a:cubicBezTo>
                    <a:pt x="807" y="516"/>
                    <a:pt x="970" y="493"/>
                    <a:pt x="1147" y="122"/>
                  </a:cubicBezTo>
                  <a:cubicBezTo>
                    <a:pt x="1160" y="95"/>
                    <a:pt x="1147" y="57"/>
                    <a:pt x="1116" y="43"/>
                  </a:cubicBezTo>
                  <a:cubicBezTo>
                    <a:pt x="1107" y="38"/>
                    <a:pt x="1098" y="36"/>
                    <a:pt x="1089" y="36"/>
                  </a:cubicBezTo>
                  <a:cubicBezTo>
                    <a:pt x="1067" y="36"/>
                    <a:pt x="1046" y="49"/>
                    <a:pt x="1034" y="70"/>
                  </a:cubicBezTo>
                  <a:cubicBezTo>
                    <a:pt x="888" y="381"/>
                    <a:pt x="769" y="401"/>
                    <a:pt x="640" y="422"/>
                  </a:cubicBezTo>
                  <a:cubicBezTo>
                    <a:pt x="623" y="425"/>
                    <a:pt x="602" y="425"/>
                    <a:pt x="582" y="431"/>
                  </a:cubicBezTo>
                  <a:cubicBezTo>
                    <a:pt x="572" y="433"/>
                    <a:pt x="561" y="434"/>
                    <a:pt x="550" y="434"/>
                  </a:cubicBezTo>
                  <a:cubicBezTo>
                    <a:pt x="435" y="434"/>
                    <a:pt x="250" y="337"/>
                    <a:pt x="126" y="40"/>
                  </a:cubicBezTo>
                  <a:cubicBezTo>
                    <a:pt x="116" y="15"/>
                    <a:pt x="94" y="1"/>
                    <a:pt x="72" y="1"/>
                  </a:cubicBezTo>
                  <a:close/>
                </a:path>
              </a:pathLst>
            </a:custGeom>
            <a:solidFill>
              <a:srgbClr val="28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2"/>
            <p:cNvSpPr/>
            <p:nvPr/>
          </p:nvSpPr>
          <p:spPr>
            <a:xfrm>
              <a:off x="1688337" y="2841381"/>
              <a:ext cx="71215" cy="36913"/>
            </a:xfrm>
            <a:custGeom>
              <a:rect b="b" l="l" r="r" t="t"/>
              <a:pathLst>
                <a:path extrusionOk="0" h="650" w="1254">
                  <a:moveTo>
                    <a:pt x="289" y="1"/>
                  </a:moveTo>
                  <a:cubicBezTo>
                    <a:pt x="126" y="1"/>
                    <a:pt x="20" y="95"/>
                    <a:pt x="11" y="260"/>
                  </a:cubicBezTo>
                  <a:cubicBezTo>
                    <a:pt x="0" y="406"/>
                    <a:pt x="140" y="498"/>
                    <a:pt x="228" y="549"/>
                  </a:cubicBezTo>
                  <a:cubicBezTo>
                    <a:pt x="354" y="622"/>
                    <a:pt x="539" y="649"/>
                    <a:pt x="686" y="649"/>
                  </a:cubicBezTo>
                  <a:cubicBezTo>
                    <a:pt x="759" y="649"/>
                    <a:pt x="823" y="642"/>
                    <a:pt x="865" y="631"/>
                  </a:cubicBezTo>
                  <a:cubicBezTo>
                    <a:pt x="1021" y="587"/>
                    <a:pt x="1253" y="529"/>
                    <a:pt x="1246" y="267"/>
                  </a:cubicBezTo>
                  <a:cubicBezTo>
                    <a:pt x="1243" y="83"/>
                    <a:pt x="1109" y="26"/>
                    <a:pt x="994" y="26"/>
                  </a:cubicBezTo>
                  <a:cubicBezTo>
                    <a:pt x="970" y="26"/>
                    <a:pt x="947" y="28"/>
                    <a:pt x="926" y="32"/>
                  </a:cubicBezTo>
                  <a:cubicBezTo>
                    <a:pt x="832" y="49"/>
                    <a:pt x="761" y="56"/>
                    <a:pt x="703" y="56"/>
                  </a:cubicBezTo>
                  <a:cubicBezTo>
                    <a:pt x="550" y="56"/>
                    <a:pt x="486" y="11"/>
                    <a:pt x="314" y="1"/>
                  </a:cubicBezTo>
                  <a:cubicBezTo>
                    <a:pt x="306" y="1"/>
                    <a:pt x="297" y="1"/>
                    <a:pt x="289" y="1"/>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2"/>
            <p:cNvSpPr/>
            <p:nvPr/>
          </p:nvSpPr>
          <p:spPr>
            <a:xfrm>
              <a:off x="1698218" y="2858418"/>
              <a:ext cx="51622" cy="19990"/>
            </a:xfrm>
            <a:custGeom>
              <a:rect b="b" l="l" r="r" t="t"/>
              <a:pathLst>
                <a:path extrusionOk="0" h="352" w="909">
                  <a:moveTo>
                    <a:pt x="427" y="1"/>
                  </a:moveTo>
                  <a:cubicBezTo>
                    <a:pt x="101" y="1"/>
                    <a:pt x="0" y="229"/>
                    <a:pt x="0" y="229"/>
                  </a:cubicBezTo>
                  <a:cubicBezTo>
                    <a:pt x="179" y="322"/>
                    <a:pt x="347" y="351"/>
                    <a:pt x="488" y="351"/>
                  </a:cubicBezTo>
                  <a:cubicBezTo>
                    <a:pt x="740" y="351"/>
                    <a:pt x="908" y="256"/>
                    <a:pt x="908" y="256"/>
                  </a:cubicBezTo>
                  <a:cubicBezTo>
                    <a:pt x="908" y="256"/>
                    <a:pt x="793" y="11"/>
                    <a:pt x="450" y="1"/>
                  </a:cubicBezTo>
                  <a:cubicBezTo>
                    <a:pt x="442" y="1"/>
                    <a:pt x="435" y="1"/>
                    <a:pt x="427" y="1"/>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2"/>
            <p:cNvSpPr/>
            <p:nvPr/>
          </p:nvSpPr>
          <p:spPr>
            <a:xfrm>
              <a:off x="1774714" y="2705029"/>
              <a:ext cx="58778" cy="17832"/>
            </a:xfrm>
            <a:custGeom>
              <a:rect b="b" l="l" r="r" t="t"/>
              <a:pathLst>
                <a:path extrusionOk="0" h="314" w="1035">
                  <a:moveTo>
                    <a:pt x="504" y="0"/>
                  </a:moveTo>
                  <a:cubicBezTo>
                    <a:pt x="242" y="0"/>
                    <a:pt x="48" y="160"/>
                    <a:pt x="42" y="167"/>
                  </a:cubicBezTo>
                  <a:cubicBezTo>
                    <a:pt x="7" y="194"/>
                    <a:pt x="1" y="249"/>
                    <a:pt x="31" y="283"/>
                  </a:cubicBezTo>
                  <a:cubicBezTo>
                    <a:pt x="47" y="302"/>
                    <a:pt x="70" y="313"/>
                    <a:pt x="94" y="313"/>
                  </a:cubicBezTo>
                  <a:cubicBezTo>
                    <a:pt x="112" y="313"/>
                    <a:pt x="131" y="306"/>
                    <a:pt x="147" y="293"/>
                  </a:cubicBezTo>
                  <a:cubicBezTo>
                    <a:pt x="147" y="293"/>
                    <a:pt x="304" y="167"/>
                    <a:pt x="504" y="167"/>
                  </a:cubicBezTo>
                  <a:cubicBezTo>
                    <a:pt x="708" y="167"/>
                    <a:pt x="892" y="296"/>
                    <a:pt x="892" y="300"/>
                  </a:cubicBezTo>
                  <a:cubicBezTo>
                    <a:pt x="909" y="310"/>
                    <a:pt x="926" y="314"/>
                    <a:pt x="943" y="314"/>
                  </a:cubicBezTo>
                  <a:cubicBezTo>
                    <a:pt x="967" y="314"/>
                    <a:pt x="990" y="303"/>
                    <a:pt x="1008" y="279"/>
                  </a:cubicBezTo>
                  <a:cubicBezTo>
                    <a:pt x="1034" y="245"/>
                    <a:pt x="1028" y="194"/>
                    <a:pt x="990" y="167"/>
                  </a:cubicBezTo>
                  <a:cubicBezTo>
                    <a:pt x="981" y="160"/>
                    <a:pt x="763" y="0"/>
                    <a:pt x="504" y="0"/>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2"/>
            <p:cNvSpPr/>
            <p:nvPr/>
          </p:nvSpPr>
          <p:spPr>
            <a:xfrm>
              <a:off x="1605821" y="2709799"/>
              <a:ext cx="58664" cy="22148"/>
            </a:xfrm>
            <a:custGeom>
              <a:rect b="b" l="l" r="r" t="t"/>
              <a:pathLst>
                <a:path extrusionOk="0" h="390" w="1033">
                  <a:moveTo>
                    <a:pt x="521" y="1"/>
                  </a:moveTo>
                  <a:cubicBezTo>
                    <a:pt x="510" y="1"/>
                    <a:pt x="499" y="1"/>
                    <a:pt x="488" y="2"/>
                  </a:cubicBezTo>
                  <a:cubicBezTo>
                    <a:pt x="222" y="22"/>
                    <a:pt x="38" y="243"/>
                    <a:pt x="28" y="253"/>
                  </a:cubicBezTo>
                  <a:cubicBezTo>
                    <a:pt x="1" y="288"/>
                    <a:pt x="4" y="342"/>
                    <a:pt x="42" y="369"/>
                  </a:cubicBezTo>
                  <a:cubicBezTo>
                    <a:pt x="56" y="382"/>
                    <a:pt x="76" y="390"/>
                    <a:pt x="93" y="390"/>
                  </a:cubicBezTo>
                  <a:cubicBezTo>
                    <a:pt x="117" y="390"/>
                    <a:pt x="140" y="379"/>
                    <a:pt x="158" y="359"/>
                  </a:cubicBezTo>
                  <a:cubicBezTo>
                    <a:pt x="158" y="355"/>
                    <a:pt x="304" y="181"/>
                    <a:pt x="497" y="168"/>
                  </a:cubicBezTo>
                  <a:cubicBezTo>
                    <a:pt x="507" y="168"/>
                    <a:pt x="517" y="167"/>
                    <a:pt x="527" y="167"/>
                  </a:cubicBezTo>
                  <a:cubicBezTo>
                    <a:pt x="711" y="167"/>
                    <a:pt x="885" y="308"/>
                    <a:pt x="885" y="311"/>
                  </a:cubicBezTo>
                  <a:cubicBezTo>
                    <a:pt x="902" y="323"/>
                    <a:pt x="921" y="329"/>
                    <a:pt x="940" y="329"/>
                  </a:cubicBezTo>
                  <a:cubicBezTo>
                    <a:pt x="964" y="329"/>
                    <a:pt x="986" y="320"/>
                    <a:pt x="1001" y="301"/>
                  </a:cubicBezTo>
                  <a:cubicBezTo>
                    <a:pt x="1032" y="263"/>
                    <a:pt x="1028" y="212"/>
                    <a:pt x="991" y="181"/>
                  </a:cubicBezTo>
                  <a:cubicBezTo>
                    <a:pt x="981" y="175"/>
                    <a:pt x="769" y="1"/>
                    <a:pt x="521" y="1"/>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2"/>
            <p:cNvSpPr/>
            <p:nvPr/>
          </p:nvSpPr>
          <p:spPr>
            <a:xfrm>
              <a:off x="1699922" y="2715422"/>
              <a:ext cx="22886" cy="109491"/>
            </a:xfrm>
            <a:custGeom>
              <a:rect b="b" l="l" r="r" t="t"/>
              <a:pathLst>
                <a:path extrusionOk="0" h="1928" w="403">
                  <a:moveTo>
                    <a:pt x="277" y="1"/>
                  </a:moveTo>
                  <a:cubicBezTo>
                    <a:pt x="236" y="1"/>
                    <a:pt x="201" y="34"/>
                    <a:pt x="198" y="76"/>
                  </a:cubicBezTo>
                  <a:cubicBezTo>
                    <a:pt x="184" y="233"/>
                    <a:pt x="161" y="396"/>
                    <a:pt x="140" y="556"/>
                  </a:cubicBezTo>
                  <a:cubicBezTo>
                    <a:pt x="69" y="1103"/>
                    <a:pt x="1" y="1618"/>
                    <a:pt x="253" y="1899"/>
                  </a:cubicBezTo>
                  <a:cubicBezTo>
                    <a:pt x="269" y="1916"/>
                    <a:pt x="290" y="1927"/>
                    <a:pt x="314" y="1927"/>
                  </a:cubicBezTo>
                  <a:cubicBezTo>
                    <a:pt x="331" y="1927"/>
                    <a:pt x="351" y="1916"/>
                    <a:pt x="368" y="1903"/>
                  </a:cubicBezTo>
                  <a:cubicBezTo>
                    <a:pt x="399" y="1876"/>
                    <a:pt x="402" y="1825"/>
                    <a:pt x="371" y="1791"/>
                  </a:cubicBezTo>
                  <a:cubicBezTo>
                    <a:pt x="167" y="1566"/>
                    <a:pt x="233" y="1087"/>
                    <a:pt x="300" y="576"/>
                  </a:cubicBezTo>
                  <a:cubicBezTo>
                    <a:pt x="321" y="416"/>
                    <a:pt x="344" y="250"/>
                    <a:pt x="358" y="90"/>
                  </a:cubicBezTo>
                  <a:cubicBezTo>
                    <a:pt x="362" y="46"/>
                    <a:pt x="327" y="5"/>
                    <a:pt x="283" y="1"/>
                  </a:cubicBezTo>
                  <a:cubicBezTo>
                    <a:pt x="281" y="1"/>
                    <a:pt x="279" y="1"/>
                    <a:pt x="277" y="1"/>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2"/>
            <p:cNvSpPr/>
            <p:nvPr/>
          </p:nvSpPr>
          <p:spPr>
            <a:xfrm>
              <a:off x="1513084" y="2457256"/>
              <a:ext cx="431490" cy="436204"/>
            </a:xfrm>
            <a:custGeom>
              <a:rect b="b" l="l" r="r" t="t"/>
              <a:pathLst>
                <a:path extrusionOk="0" h="7681" w="7598">
                  <a:moveTo>
                    <a:pt x="3962" y="0"/>
                  </a:moveTo>
                  <a:cubicBezTo>
                    <a:pt x="3666" y="0"/>
                    <a:pt x="3353" y="40"/>
                    <a:pt x="3090" y="60"/>
                  </a:cubicBezTo>
                  <a:cubicBezTo>
                    <a:pt x="2573" y="97"/>
                    <a:pt x="2063" y="203"/>
                    <a:pt x="1573" y="362"/>
                  </a:cubicBezTo>
                  <a:cubicBezTo>
                    <a:pt x="1110" y="515"/>
                    <a:pt x="800" y="760"/>
                    <a:pt x="542" y="1169"/>
                  </a:cubicBezTo>
                  <a:cubicBezTo>
                    <a:pt x="354" y="1464"/>
                    <a:pt x="140" y="1802"/>
                    <a:pt x="100" y="2152"/>
                  </a:cubicBezTo>
                  <a:cubicBezTo>
                    <a:pt x="42" y="2645"/>
                    <a:pt x="1" y="3146"/>
                    <a:pt x="1" y="3642"/>
                  </a:cubicBezTo>
                  <a:cubicBezTo>
                    <a:pt x="4" y="4067"/>
                    <a:pt x="35" y="4493"/>
                    <a:pt x="65" y="4914"/>
                  </a:cubicBezTo>
                  <a:cubicBezTo>
                    <a:pt x="134" y="5820"/>
                    <a:pt x="263" y="6847"/>
                    <a:pt x="1001" y="7375"/>
                  </a:cubicBezTo>
                  <a:cubicBezTo>
                    <a:pt x="889" y="6194"/>
                    <a:pt x="732" y="5016"/>
                    <a:pt x="532" y="3846"/>
                  </a:cubicBezTo>
                  <a:lnTo>
                    <a:pt x="484" y="3697"/>
                  </a:lnTo>
                  <a:cubicBezTo>
                    <a:pt x="773" y="3691"/>
                    <a:pt x="1063" y="3688"/>
                    <a:pt x="1352" y="3688"/>
                  </a:cubicBezTo>
                  <a:cubicBezTo>
                    <a:pt x="3136" y="3688"/>
                    <a:pt x="4922" y="3796"/>
                    <a:pt x="6693" y="4013"/>
                  </a:cubicBezTo>
                  <a:lnTo>
                    <a:pt x="6710" y="3979"/>
                  </a:lnTo>
                  <a:lnTo>
                    <a:pt x="6710" y="3979"/>
                  </a:lnTo>
                  <a:cubicBezTo>
                    <a:pt x="6670" y="5214"/>
                    <a:pt x="6629" y="6445"/>
                    <a:pt x="6588" y="7681"/>
                  </a:cubicBezTo>
                  <a:cubicBezTo>
                    <a:pt x="7111" y="6891"/>
                    <a:pt x="7438" y="5976"/>
                    <a:pt x="7533" y="5033"/>
                  </a:cubicBezTo>
                  <a:cubicBezTo>
                    <a:pt x="7598" y="4424"/>
                    <a:pt x="7564" y="3812"/>
                    <a:pt x="7516" y="3204"/>
                  </a:cubicBezTo>
                  <a:cubicBezTo>
                    <a:pt x="7469" y="2567"/>
                    <a:pt x="7387" y="1886"/>
                    <a:pt x="6965" y="1407"/>
                  </a:cubicBezTo>
                  <a:cubicBezTo>
                    <a:pt x="6687" y="1087"/>
                    <a:pt x="6329" y="729"/>
                    <a:pt x="5958" y="522"/>
                  </a:cubicBezTo>
                  <a:cubicBezTo>
                    <a:pt x="5618" y="332"/>
                    <a:pt x="5373" y="264"/>
                    <a:pt x="4424" y="46"/>
                  </a:cubicBezTo>
                  <a:cubicBezTo>
                    <a:pt x="4283" y="12"/>
                    <a:pt x="4125" y="0"/>
                    <a:pt x="3962" y="0"/>
                  </a:cubicBezTo>
                  <a:close/>
                </a:path>
              </a:pathLst>
            </a:custGeom>
            <a:solidFill>
              <a:srgbClr val="FF6B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2"/>
            <p:cNvSpPr/>
            <p:nvPr/>
          </p:nvSpPr>
          <p:spPr>
            <a:xfrm>
              <a:off x="1807936" y="4398951"/>
              <a:ext cx="13402" cy="196834"/>
            </a:xfrm>
            <a:custGeom>
              <a:rect b="b" l="l" r="r" t="t"/>
              <a:pathLst>
                <a:path extrusionOk="0" h="3466" w="236">
                  <a:moveTo>
                    <a:pt x="89" y="0"/>
                  </a:moveTo>
                  <a:cubicBezTo>
                    <a:pt x="56" y="0"/>
                    <a:pt x="25" y="21"/>
                    <a:pt x="25" y="65"/>
                  </a:cubicBezTo>
                  <a:cubicBezTo>
                    <a:pt x="0" y="1185"/>
                    <a:pt x="62" y="2331"/>
                    <a:pt x="154" y="3447"/>
                  </a:cubicBezTo>
                  <a:cubicBezTo>
                    <a:pt x="156" y="3459"/>
                    <a:pt x="164" y="3465"/>
                    <a:pt x="172" y="3465"/>
                  </a:cubicBezTo>
                  <a:cubicBezTo>
                    <a:pt x="180" y="3465"/>
                    <a:pt x="188" y="3459"/>
                    <a:pt x="188" y="3447"/>
                  </a:cubicBezTo>
                  <a:cubicBezTo>
                    <a:pt x="229" y="2328"/>
                    <a:pt x="236" y="1181"/>
                    <a:pt x="157" y="65"/>
                  </a:cubicBezTo>
                  <a:cubicBezTo>
                    <a:pt x="156" y="22"/>
                    <a:pt x="122" y="0"/>
                    <a:pt x="89" y="0"/>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2"/>
            <p:cNvSpPr/>
            <p:nvPr/>
          </p:nvSpPr>
          <p:spPr>
            <a:xfrm>
              <a:off x="1850529" y="4399519"/>
              <a:ext cx="10620" cy="120281"/>
            </a:xfrm>
            <a:custGeom>
              <a:rect b="b" l="l" r="r" t="t"/>
              <a:pathLst>
                <a:path extrusionOk="0" h="2118" w="187">
                  <a:moveTo>
                    <a:pt x="53" y="0"/>
                  </a:moveTo>
                  <a:cubicBezTo>
                    <a:pt x="27" y="0"/>
                    <a:pt x="1" y="18"/>
                    <a:pt x="2" y="55"/>
                  </a:cubicBezTo>
                  <a:cubicBezTo>
                    <a:pt x="23" y="736"/>
                    <a:pt x="71" y="1409"/>
                    <a:pt x="128" y="2089"/>
                  </a:cubicBezTo>
                  <a:cubicBezTo>
                    <a:pt x="130" y="2108"/>
                    <a:pt x="145" y="2118"/>
                    <a:pt x="159" y="2118"/>
                  </a:cubicBezTo>
                  <a:cubicBezTo>
                    <a:pt x="173" y="2118"/>
                    <a:pt x="186" y="2108"/>
                    <a:pt x="186" y="2089"/>
                  </a:cubicBezTo>
                  <a:cubicBezTo>
                    <a:pt x="180" y="1409"/>
                    <a:pt x="159" y="736"/>
                    <a:pt x="112" y="55"/>
                  </a:cubicBezTo>
                  <a:cubicBezTo>
                    <a:pt x="110" y="19"/>
                    <a:pt x="81" y="0"/>
                    <a:pt x="53" y="0"/>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2"/>
            <p:cNvSpPr/>
            <p:nvPr/>
          </p:nvSpPr>
          <p:spPr>
            <a:xfrm>
              <a:off x="1607014" y="4411559"/>
              <a:ext cx="6644" cy="159693"/>
            </a:xfrm>
            <a:custGeom>
              <a:rect b="b" l="l" r="r" t="t"/>
              <a:pathLst>
                <a:path extrusionOk="0" h="2812" w="117">
                  <a:moveTo>
                    <a:pt x="71" y="1"/>
                  </a:moveTo>
                  <a:cubicBezTo>
                    <a:pt x="49" y="1"/>
                    <a:pt x="26" y="15"/>
                    <a:pt x="24" y="44"/>
                  </a:cubicBezTo>
                  <a:cubicBezTo>
                    <a:pt x="0" y="963"/>
                    <a:pt x="21" y="1877"/>
                    <a:pt x="75" y="2796"/>
                  </a:cubicBezTo>
                  <a:cubicBezTo>
                    <a:pt x="75" y="2806"/>
                    <a:pt x="84" y="2811"/>
                    <a:pt x="92" y="2811"/>
                  </a:cubicBezTo>
                  <a:cubicBezTo>
                    <a:pt x="100" y="2811"/>
                    <a:pt x="109" y="2806"/>
                    <a:pt x="109" y="2796"/>
                  </a:cubicBezTo>
                  <a:cubicBezTo>
                    <a:pt x="99" y="1877"/>
                    <a:pt x="109" y="959"/>
                    <a:pt x="116" y="44"/>
                  </a:cubicBezTo>
                  <a:cubicBezTo>
                    <a:pt x="116" y="15"/>
                    <a:pt x="94" y="1"/>
                    <a:pt x="71" y="1"/>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2"/>
            <p:cNvSpPr/>
            <p:nvPr/>
          </p:nvSpPr>
          <p:spPr>
            <a:xfrm>
              <a:off x="1640406" y="4408549"/>
              <a:ext cx="12494" cy="123518"/>
            </a:xfrm>
            <a:custGeom>
              <a:rect b="b" l="l" r="r" t="t"/>
              <a:pathLst>
                <a:path extrusionOk="0" h="2175" w="220">
                  <a:moveTo>
                    <a:pt x="109" y="1"/>
                  </a:moveTo>
                  <a:cubicBezTo>
                    <a:pt x="91" y="1"/>
                    <a:pt x="72" y="14"/>
                    <a:pt x="69" y="39"/>
                  </a:cubicBezTo>
                  <a:cubicBezTo>
                    <a:pt x="1" y="726"/>
                    <a:pt x="62" y="1440"/>
                    <a:pt x="66" y="2131"/>
                  </a:cubicBezTo>
                  <a:cubicBezTo>
                    <a:pt x="66" y="2160"/>
                    <a:pt x="88" y="2175"/>
                    <a:pt x="110" y="2175"/>
                  </a:cubicBezTo>
                  <a:cubicBezTo>
                    <a:pt x="132" y="2175"/>
                    <a:pt x="154" y="2160"/>
                    <a:pt x="154" y="2131"/>
                  </a:cubicBezTo>
                  <a:cubicBezTo>
                    <a:pt x="158" y="1440"/>
                    <a:pt x="219" y="723"/>
                    <a:pt x="147" y="39"/>
                  </a:cubicBezTo>
                  <a:cubicBezTo>
                    <a:pt x="146" y="14"/>
                    <a:pt x="128" y="1"/>
                    <a:pt x="109" y="1"/>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2"/>
            <p:cNvSpPr/>
            <p:nvPr/>
          </p:nvSpPr>
          <p:spPr>
            <a:xfrm>
              <a:off x="1653752" y="2932812"/>
              <a:ext cx="159466" cy="226933"/>
            </a:xfrm>
            <a:custGeom>
              <a:rect b="b" l="l" r="r" t="t"/>
              <a:pathLst>
                <a:path extrusionOk="0" h="3996" w="2808">
                  <a:moveTo>
                    <a:pt x="1385" y="1"/>
                  </a:moveTo>
                  <a:cubicBezTo>
                    <a:pt x="1290" y="4"/>
                    <a:pt x="1195" y="15"/>
                    <a:pt x="1103" y="38"/>
                  </a:cubicBezTo>
                  <a:cubicBezTo>
                    <a:pt x="912" y="92"/>
                    <a:pt x="746" y="205"/>
                    <a:pt x="627" y="358"/>
                  </a:cubicBezTo>
                  <a:lnTo>
                    <a:pt x="494" y="358"/>
                  </a:lnTo>
                  <a:cubicBezTo>
                    <a:pt x="474" y="378"/>
                    <a:pt x="449" y="398"/>
                    <a:pt x="429" y="419"/>
                  </a:cubicBezTo>
                  <a:lnTo>
                    <a:pt x="429" y="929"/>
                  </a:lnTo>
                  <a:lnTo>
                    <a:pt x="429" y="1909"/>
                  </a:lnTo>
                  <a:lnTo>
                    <a:pt x="429" y="2886"/>
                  </a:lnTo>
                  <a:cubicBezTo>
                    <a:pt x="283" y="2903"/>
                    <a:pt x="140" y="2927"/>
                    <a:pt x="0" y="2958"/>
                  </a:cubicBezTo>
                  <a:cubicBezTo>
                    <a:pt x="276" y="3577"/>
                    <a:pt x="804" y="3995"/>
                    <a:pt x="1413" y="3995"/>
                  </a:cubicBezTo>
                  <a:cubicBezTo>
                    <a:pt x="2012" y="3995"/>
                    <a:pt x="2532" y="3587"/>
                    <a:pt x="2808" y="2985"/>
                  </a:cubicBezTo>
                  <a:cubicBezTo>
                    <a:pt x="2641" y="2944"/>
                    <a:pt x="2467" y="2909"/>
                    <a:pt x="2287" y="2886"/>
                  </a:cubicBezTo>
                  <a:lnTo>
                    <a:pt x="2287" y="1909"/>
                  </a:lnTo>
                  <a:lnTo>
                    <a:pt x="2287" y="929"/>
                  </a:lnTo>
                  <a:lnTo>
                    <a:pt x="2287" y="358"/>
                  </a:lnTo>
                  <a:lnTo>
                    <a:pt x="2090" y="358"/>
                  </a:lnTo>
                  <a:cubicBezTo>
                    <a:pt x="1923" y="147"/>
                    <a:pt x="1671" y="11"/>
                    <a:pt x="1385" y="1"/>
                  </a:cubicBezTo>
                  <a:close/>
                </a:path>
              </a:pathLst>
            </a:cu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 name="Google Shape;483;p32"/>
          <p:cNvGrpSpPr/>
          <p:nvPr/>
        </p:nvGrpSpPr>
        <p:grpSpPr>
          <a:xfrm rot="10800000">
            <a:off x="7273545" y="1421044"/>
            <a:ext cx="302242" cy="414225"/>
            <a:chOff x="8761045" y="1050474"/>
            <a:chExt cx="205188" cy="281174"/>
          </a:xfrm>
        </p:grpSpPr>
        <p:sp>
          <p:nvSpPr>
            <p:cNvPr id="484" name="Google Shape;484;p32"/>
            <p:cNvSpPr/>
            <p:nvPr/>
          </p:nvSpPr>
          <p:spPr>
            <a:xfrm>
              <a:off x="8761045" y="1050474"/>
              <a:ext cx="205188" cy="140477"/>
            </a:xfrm>
            <a:custGeom>
              <a:rect b="b" l="l" r="r" t="t"/>
              <a:pathLst>
                <a:path extrusionOk="0" h="1906" w="2784">
                  <a:moveTo>
                    <a:pt x="1392" y="1"/>
                  </a:moveTo>
                  <a:lnTo>
                    <a:pt x="0" y="1906"/>
                  </a:lnTo>
                  <a:lnTo>
                    <a:pt x="2784" y="1906"/>
                  </a:lnTo>
                  <a:lnTo>
                    <a:pt x="1392" y="1"/>
                  </a:lnTo>
                  <a:close/>
                </a:path>
              </a:pathLst>
            </a:custGeom>
            <a:solidFill>
              <a:srgbClr val="18B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2"/>
            <p:cNvSpPr/>
            <p:nvPr/>
          </p:nvSpPr>
          <p:spPr>
            <a:xfrm>
              <a:off x="8761045" y="1190876"/>
              <a:ext cx="205188" cy="140772"/>
            </a:xfrm>
            <a:custGeom>
              <a:rect b="b" l="l" r="r" t="t"/>
              <a:pathLst>
                <a:path extrusionOk="0" h="1910" w="2784">
                  <a:moveTo>
                    <a:pt x="1392" y="1"/>
                  </a:moveTo>
                  <a:lnTo>
                    <a:pt x="0" y="1909"/>
                  </a:lnTo>
                  <a:lnTo>
                    <a:pt x="2784" y="1909"/>
                  </a:lnTo>
                  <a:lnTo>
                    <a:pt x="1392" y="1"/>
                  </a:lnTo>
                  <a:close/>
                </a:path>
              </a:pathLst>
            </a:custGeom>
            <a:solidFill>
              <a:srgbClr val="18B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 name="Google Shape;486;p32"/>
          <p:cNvGrpSpPr/>
          <p:nvPr/>
        </p:nvGrpSpPr>
        <p:grpSpPr>
          <a:xfrm rot="10800000">
            <a:off x="7273545" y="2987145"/>
            <a:ext cx="302242" cy="414225"/>
            <a:chOff x="8761045" y="1050474"/>
            <a:chExt cx="205188" cy="281174"/>
          </a:xfrm>
        </p:grpSpPr>
        <p:sp>
          <p:nvSpPr>
            <p:cNvPr id="487" name="Google Shape;487;p32"/>
            <p:cNvSpPr/>
            <p:nvPr/>
          </p:nvSpPr>
          <p:spPr>
            <a:xfrm>
              <a:off x="8761045" y="1050474"/>
              <a:ext cx="205188" cy="140477"/>
            </a:xfrm>
            <a:custGeom>
              <a:rect b="b" l="l" r="r" t="t"/>
              <a:pathLst>
                <a:path extrusionOk="0" h="1906" w="2784">
                  <a:moveTo>
                    <a:pt x="1392" y="1"/>
                  </a:moveTo>
                  <a:lnTo>
                    <a:pt x="0" y="1906"/>
                  </a:lnTo>
                  <a:lnTo>
                    <a:pt x="2784" y="1906"/>
                  </a:lnTo>
                  <a:lnTo>
                    <a:pt x="1392" y="1"/>
                  </a:lnTo>
                  <a:close/>
                </a:path>
              </a:pathLst>
            </a:custGeom>
            <a:solidFill>
              <a:srgbClr val="FFC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2"/>
            <p:cNvSpPr/>
            <p:nvPr/>
          </p:nvSpPr>
          <p:spPr>
            <a:xfrm>
              <a:off x="8761045" y="1190876"/>
              <a:ext cx="205188" cy="140772"/>
            </a:xfrm>
            <a:custGeom>
              <a:rect b="b" l="l" r="r" t="t"/>
              <a:pathLst>
                <a:path extrusionOk="0" h="1910" w="2784">
                  <a:moveTo>
                    <a:pt x="1392" y="1"/>
                  </a:moveTo>
                  <a:lnTo>
                    <a:pt x="0" y="1909"/>
                  </a:lnTo>
                  <a:lnTo>
                    <a:pt x="2784" y="1909"/>
                  </a:lnTo>
                  <a:lnTo>
                    <a:pt x="1392" y="1"/>
                  </a:lnTo>
                  <a:close/>
                </a:path>
              </a:pathLst>
            </a:custGeom>
            <a:solidFill>
              <a:srgbClr val="FFC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9" name="Google Shape;489;p32"/>
          <p:cNvSpPr txBox="1"/>
          <p:nvPr/>
        </p:nvSpPr>
        <p:spPr>
          <a:xfrm>
            <a:off x="4820400" y="1835263"/>
            <a:ext cx="2746800" cy="787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300">
                <a:solidFill>
                  <a:srgbClr val="23385C"/>
                </a:solidFill>
                <a:latin typeface="Montserrat"/>
                <a:ea typeface="Montserrat"/>
                <a:cs typeface="Montserrat"/>
                <a:sym typeface="Montserrat"/>
              </a:rPr>
              <a:t>Connect with others in the university and study together with higher efficiency</a:t>
            </a:r>
            <a:endParaRPr sz="1300">
              <a:solidFill>
                <a:srgbClr val="23385C"/>
              </a:solidFill>
              <a:latin typeface="Montserrat"/>
              <a:ea typeface="Montserrat"/>
              <a:cs typeface="Montserrat"/>
              <a:sym typeface="Montserrat"/>
            </a:endParaRPr>
          </a:p>
        </p:txBody>
      </p:sp>
      <p:sp>
        <p:nvSpPr>
          <p:cNvPr id="490" name="Google Shape;490;p32"/>
          <p:cNvSpPr txBox="1"/>
          <p:nvPr/>
        </p:nvSpPr>
        <p:spPr>
          <a:xfrm>
            <a:off x="4820400" y="3401363"/>
            <a:ext cx="2746800" cy="787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300">
                <a:solidFill>
                  <a:srgbClr val="23385C"/>
                </a:solidFill>
                <a:latin typeface="Montserrat"/>
                <a:ea typeface="Montserrat"/>
                <a:cs typeface="Montserrat"/>
                <a:sym typeface="Montserrat"/>
              </a:rPr>
              <a:t>Improving college experience and achieving both academic and mental health</a:t>
            </a:r>
            <a:endParaRPr sz="1300">
              <a:solidFill>
                <a:srgbClr val="23385C"/>
              </a:solidFill>
              <a:latin typeface="Montserrat"/>
              <a:ea typeface="Montserrat"/>
              <a:cs typeface="Montserrat"/>
              <a:sym typeface="Montserrat"/>
            </a:endParaRPr>
          </a:p>
        </p:txBody>
      </p:sp>
      <p:grpSp>
        <p:nvGrpSpPr>
          <p:cNvPr id="491" name="Google Shape;491;p32"/>
          <p:cNvGrpSpPr/>
          <p:nvPr/>
        </p:nvGrpSpPr>
        <p:grpSpPr>
          <a:xfrm>
            <a:off x="2557201" y="1421041"/>
            <a:ext cx="1011383" cy="2421825"/>
            <a:chOff x="2736175" y="4424625"/>
            <a:chExt cx="439159" cy="1051550"/>
          </a:xfrm>
        </p:grpSpPr>
        <p:sp>
          <p:nvSpPr>
            <p:cNvPr id="492" name="Google Shape;492;p32"/>
            <p:cNvSpPr/>
            <p:nvPr/>
          </p:nvSpPr>
          <p:spPr>
            <a:xfrm>
              <a:off x="3000325" y="4985775"/>
              <a:ext cx="43900" cy="453650"/>
            </a:xfrm>
            <a:custGeom>
              <a:rect b="b" l="l" r="r" t="t"/>
              <a:pathLst>
                <a:path extrusionOk="0" h="18146" w="1756">
                  <a:moveTo>
                    <a:pt x="878" y="1"/>
                  </a:moveTo>
                  <a:cubicBezTo>
                    <a:pt x="394" y="1"/>
                    <a:pt x="0" y="395"/>
                    <a:pt x="0" y="879"/>
                  </a:cubicBezTo>
                  <a:lnTo>
                    <a:pt x="0" y="17268"/>
                  </a:lnTo>
                  <a:cubicBezTo>
                    <a:pt x="0" y="17750"/>
                    <a:pt x="394" y="18146"/>
                    <a:pt x="878" y="18146"/>
                  </a:cubicBezTo>
                  <a:cubicBezTo>
                    <a:pt x="1365" y="18146"/>
                    <a:pt x="1756" y="17750"/>
                    <a:pt x="1756" y="17268"/>
                  </a:cubicBezTo>
                  <a:lnTo>
                    <a:pt x="1756" y="879"/>
                  </a:lnTo>
                  <a:cubicBezTo>
                    <a:pt x="1756" y="395"/>
                    <a:pt x="1365" y="1"/>
                    <a:pt x="878" y="1"/>
                  </a:cubicBezTo>
                  <a:close/>
                </a:path>
              </a:pathLst>
            </a:custGeom>
            <a:solidFill>
              <a:srgbClr val="B664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2"/>
            <p:cNvSpPr/>
            <p:nvPr/>
          </p:nvSpPr>
          <p:spPr>
            <a:xfrm>
              <a:off x="2982100" y="5407750"/>
              <a:ext cx="153325" cy="67825"/>
            </a:xfrm>
            <a:custGeom>
              <a:rect b="b" l="l" r="r" t="t"/>
              <a:pathLst>
                <a:path extrusionOk="0" h="2713" w="6133">
                  <a:moveTo>
                    <a:pt x="600" y="1"/>
                  </a:moveTo>
                  <a:cubicBezTo>
                    <a:pt x="1" y="1396"/>
                    <a:pt x="600" y="2713"/>
                    <a:pt x="600" y="2713"/>
                  </a:cubicBezTo>
                  <a:lnTo>
                    <a:pt x="4920" y="2713"/>
                  </a:lnTo>
                  <a:cubicBezTo>
                    <a:pt x="4920" y="2713"/>
                    <a:pt x="6132" y="2376"/>
                    <a:pt x="2610" y="31"/>
                  </a:cubicBezTo>
                  <a:lnTo>
                    <a:pt x="600" y="1"/>
                  </a:lnTo>
                  <a:close/>
                </a:path>
              </a:pathLst>
            </a:custGeom>
            <a:solidFill>
              <a:srgbClr val="87D5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2"/>
            <p:cNvSpPr/>
            <p:nvPr/>
          </p:nvSpPr>
          <p:spPr>
            <a:xfrm>
              <a:off x="2991300" y="5464400"/>
              <a:ext cx="122575" cy="11775"/>
            </a:xfrm>
            <a:custGeom>
              <a:rect b="b" l="l" r="r" t="t"/>
              <a:pathLst>
                <a:path extrusionOk="0" h="471" w="4903">
                  <a:moveTo>
                    <a:pt x="0" y="1"/>
                  </a:moveTo>
                  <a:lnTo>
                    <a:pt x="130" y="470"/>
                  </a:lnTo>
                  <a:lnTo>
                    <a:pt x="4580" y="470"/>
                  </a:lnTo>
                  <a:cubicBezTo>
                    <a:pt x="4903" y="361"/>
                    <a:pt x="4760" y="1"/>
                    <a:pt x="4760" y="1"/>
                  </a:cubicBezTo>
                  <a:close/>
                </a:path>
              </a:pathLst>
            </a:custGeom>
            <a:solidFill>
              <a:srgbClr val="F4F0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2"/>
            <p:cNvSpPr/>
            <p:nvPr/>
          </p:nvSpPr>
          <p:spPr>
            <a:xfrm>
              <a:off x="3058150" y="5434825"/>
              <a:ext cx="52150" cy="29600"/>
            </a:xfrm>
            <a:custGeom>
              <a:rect b="b" l="l" r="r" t="t"/>
              <a:pathLst>
                <a:path extrusionOk="0" h="1184" w="2086">
                  <a:moveTo>
                    <a:pt x="903" y="0"/>
                  </a:moveTo>
                  <a:cubicBezTo>
                    <a:pt x="659" y="0"/>
                    <a:pt x="25" y="105"/>
                    <a:pt x="0" y="1184"/>
                  </a:cubicBezTo>
                  <a:lnTo>
                    <a:pt x="2086" y="1184"/>
                  </a:lnTo>
                  <a:cubicBezTo>
                    <a:pt x="2086" y="1184"/>
                    <a:pt x="2049" y="789"/>
                    <a:pt x="997" y="6"/>
                  </a:cubicBezTo>
                  <a:cubicBezTo>
                    <a:pt x="997" y="6"/>
                    <a:pt x="961" y="0"/>
                    <a:pt x="903" y="0"/>
                  </a:cubicBezTo>
                  <a:close/>
                </a:path>
              </a:pathLst>
            </a:custGeom>
            <a:solidFill>
              <a:srgbClr val="F4F0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2"/>
            <p:cNvSpPr/>
            <p:nvPr/>
          </p:nvSpPr>
          <p:spPr>
            <a:xfrm>
              <a:off x="3004825" y="5432075"/>
              <a:ext cx="21450" cy="18825"/>
            </a:xfrm>
            <a:custGeom>
              <a:rect b="b" l="l" r="r" t="t"/>
              <a:pathLst>
                <a:path extrusionOk="0" h="753" w="858">
                  <a:moveTo>
                    <a:pt x="429" y="0"/>
                  </a:moveTo>
                  <a:cubicBezTo>
                    <a:pt x="194" y="0"/>
                    <a:pt x="1" y="168"/>
                    <a:pt x="1" y="375"/>
                  </a:cubicBezTo>
                  <a:cubicBezTo>
                    <a:pt x="1" y="583"/>
                    <a:pt x="194" y="753"/>
                    <a:pt x="429" y="753"/>
                  </a:cubicBezTo>
                  <a:cubicBezTo>
                    <a:pt x="667" y="753"/>
                    <a:pt x="858" y="583"/>
                    <a:pt x="858" y="375"/>
                  </a:cubicBezTo>
                  <a:cubicBezTo>
                    <a:pt x="858" y="168"/>
                    <a:pt x="667" y="0"/>
                    <a:pt x="429" y="0"/>
                  </a:cubicBezTo>
                  <a:close/>
                </a:path>
              </a:pathLst>
            </a:custGeom>
            <a:solidFill>
              <a:srgbClr val="F4F0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2"/>
            <p:cNvSpPr/>
            <p:nvPr/>
          </p:nvSpPr>
          <p:spPr>
            <a:xfrm>
              <a:off x="2909300" y="4985775"/>
              <a:ext cx="47075" cy="440200"/>
            </a:xfrm>
            <a:custGeom>
              <a:rect b="b" l="l" r="r" t="t"/>
              <a:pathLst>
                <a:path extrusionOk="0" h="17608" w="1883">
                  <a:moveTo>
                    <a:pt x="875" y="1"/>
                  </a:moveTo>
                  <a:cubicBezTo>
                    <a:pt x="389" y="4"/>
                    <a:pt x="1" y="403"/>
                    <a:pt x="4" y="885"/>
                  </a:cubicBezTo>
                  <a:lnTo>
                    <a:pt x="123" y="16737"/>
                  </a:lnTo>
                  <a:cubicBezTo>
                    <a:pt x="127" y="17220"/>
                    <a:pt x="521" y="17608"/>
                    <a:pt x="1001" y="17608"/>
                  </a:cubicBezTo>
                  <a:lnTo>
                    <a:pt x="1008" y="17608"/>
                  </a:lnTo>
                  <a:cubicBezTo>
                    <a:pt x="1494" y="17604"/>
                    <a:pt x="1882" y="17207"/>
                    <a:pt x="1879" y="16723"/>
                  </a:cubicBezTo>
                  <a:lnTo>
                    <a:pt x="1760" y="872"/>
                  </a:lnTo>
                  <a:cubicBezTo>
                    <a:pt x="1752" y="392"/>
                    <a:pt x="1361" y="1"/>
                    <a:pt x="882" y="1"/>
                  </a:cubicBezTo>
                  <a:close/>
                </a:path>
              </a:pathLst>
            </a:custGeom>
            <a:solidFill>
              <a:srgbClr val="B664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2"/>
            <p:cNvSpPr/>
            <p:nvPr/>
          </p:nvSpPr>
          <p:spPr>
            <a:xfrm>
              <a:off x="2896375" y="5407675"/>
              <a:ext cx="152025" cy="67900"/>
            </a:xfrm>
            <a:custGeom>
              <a:rect b="b" l="l" r="r" t="t"/>
              <a:pathLst>
                <a:path extrusionOk="0" h="2716" w="6081">
                  <a:moveTo>
                    <a:pt x="2552" y="1"/>
                  </a:moveTo>
                  <a:lnTo>
                    <a:pt x="600" y="4"/>
                  </a:lnTo>
                  <a:cubicBezTo>
                    <a:pt x="0" y="1399"/>
                    <a:pt x="603" y="2716"/>
                    <a:pt x="603" y="2716"/>
                  </a:cubicBezTo>
                  <a:lnTo>
                    <a:pt x="4954" y="2705"/>
                  </a:lnTo>
                  <a:cubicBezTo>
                    <a:pt x="4954" y="2705"/>
                    <a:pt x="6080" y="2334"/>
                    <a:pt x="2552" y="1"/>
                  </a:cubicBezTo>
                  <a:close/>
                </a:path>
              </a:pathLst>
            </a:custGeom>
            <a:solidFill>
              <a:srgbClr val="87D5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2"/>
            <p:cNvSpPr/>
            <p:nvPr/>
          </p:nvSpPr>
          <p:spPr>
            <a:xfrm>
              <a:off x="2905975" y="5464150"/>
              <a:ext cx="122350" cy="12025"/>
            </a:xfrm>
            <a:custGeom>
              <a:rect b="b" l="l" r="r" t="t"/>
              <a:pathLst>
                <a:path extrusionOk="0" h="481" w="4894">
                  <a:moveTo>
                    <a:pt x="4679" y="0"/>
                  </a:moveTo>
                  <a:lnTo>
                    <a:pt x="1" y="11"/>
                  </a:lnTo>
                  <a:lnTo>
                    <a:pt x="130" y="480"/>
                  </a:lnTo>
                  <a:lnTo>
                    <a:pt x="4580" y="470"/>
                  </a:lnTo>
                  <a:cubicBezTo>
                    <a:pt x="4894" y="283"/>
                    <a:pt x="4679" y="0"/>
                    <a:pt x="4679" y="0"/>
                  </a:cubicBezTo>
                  <a:close/>
                </a:path>
              </a:pathLst>
            </a:custGeom>
            <a:solidFill>
              <a:srgbClr val="F4F0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2"/>
            <p:cNvSpPr/>
            <p:nvPr/>
          </p:nvSpPr>
          <p:spPr>
            <a:xfrm>
              <a:off x="2970275" y="5435850"/>
              <a:ext cx="54475" cy="28500"/>
            </a:xfrm>
            <a:custGeom>
              <a:rect b="b" l="l" r="r" t="t"/>
              <a:pathLst>
                <a:path extrusionOk="0" h="1140" w="2179">
                  <a:moveTo>
                    <a:pt x="962" y="0"/>
                  </a:moveTo>
                  <a:cubicBezTo>
                    <a:pt x="656" y="0"/>
                    <a:pt x="21" y="123"/>
                    <a:pt x="1" y="1140"/>
                  </a:cubicBezTo>
                  <a:lnTo>
                    <a:pt x="2165" y="1132"/>
                  </a:lnTo>
                  <a:cubicBezTo>
                    <a:pt x="2165" y="1132"/>
                    <a:pt x="2179" y="793"/>
                    <a:pt x="1124" y="13"/>
                  </a:cubicBezTo>
                  <a:cubicBezTo>
                    <a:pt x="1124" y="13"/>
                    <a:pt x="1060" y="0"/>
                    <a:pt x="962" y="0"/>
                  </a:cubicBezTo>
                  <a:close/>
                </a:path>
              </a:pathLst>
            </a:custGeom>
            <a:solidFill>
              <a:srgbClr val="F4F0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2"/>
            <p:cNvSpPr/>
            <p:nvPr/>
          </p:nvSpPr>
          <p:spPr>
            <a:xfrm>
              <a:off x="2919525" y="5432000"/>
              <a:ext cx="21350" cy="18825"/>
            </a:xfrm>
            <a:custGeom>
              <a:rect b="b" l="l" r="r" t="t"/>
              <a:pathLst>
                <a:path extrusionOk="0" h="753" w="854">
                  <a:moveTo>
                    <a:pt x="425" y="0"/>
                  </a:moveTo>
                  <a:cubicBezTo>
                    <a:pt x="190" y="0"/>
                    <a:pt x="0" y="171"/>
                    <a:pt x="0" y="378"/>
                  </a:cubicBezTo>
                  <a:cubicBezTo>
                    <a:pt x="0" y="586"/>
                    <a:pt x="190" y="752"/>
                    <a:pt x="429" y="752"/>
                  </a:cubicBezTo>
                  <a:cubicBezTo>
                    <a:pt x="663" y="752"/>
                    <a:pt x="853" y="582"/>
                    <a:pt x="853" y="375"/>
                  </a:cubicBezTo>
                  <a:cubicBezTo>
                    <a:pt x="853" y="167"/>
                    <a:pt x="663" y="0"/>
                    <a:pt x="425" y="0"/>
                  </a:cubicBezTo>
                  <a:close/>
                </a:path>
              </a:pathLst>
            </a:custGeom>
            <a:solidFill>
              <a:srgbClr val="F4F0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2"/>
            <p:cNvSpPr/>
            <p:nvPr/>
          </p:nvSpPr>
          <p:spPr>
            <a:xfrm>
              <a:off x="2956075" y="4664525"/>
              <a:ext cx="46550" cy="96725"/>
            </a:xfrm>
            <a:custGeom>
              <a:rect b="b" l="l" r="r" t="t"/>
              <a:pathLst>
                <a:path extrusionOk="0" h="3869" w="1862">
                  <a:moveTo>
                    <a:pt x="933" y="0"/>
                  </a:moveTo>
                  <a:cubicBezTo>
                    <a:pt x="420" y="0"/>
                    <a:pt x="1" y="419"/>
                    <a:pt x="1" y="929"/>
                  </a:cubicBezTo>
                  <a:lnTo>
                    <a:pt x="1" y="2940"/>
                  </a:lnTo>
                  <a:cubicBezTo>
                    <a:pt x="1" y="3450"/>
                    <a:pt x="420" y="3869"/>
                    <a:pt x="933" y="3869"/>
                  </a:cubicBezTo>
                  <a:cubicBezTo>
                    <a:pt x="1443" y="3869"/>
                    <a:pt x="1862" y="3450"/>
                    <a:pt x="1862" y="2940"/>
                  </a:cubicBezTo>
                  <a:lnTo>
                    <a:pt x="1862" y="929"/>
                  </a:lnTo>
                  <a:cubicBezTo>
                    <a:pt x="1862" y="419"/>
                    <a:pt x="1443" y="0"/>
                    <a:pt x="933" y="0"/>
                  </a:cubicBezTo>
                  <a:close/>
                </a:path>
              </a:pathLst>
            </a:custGeom>
            <a:solidFill>
              <a:srgbClr val="DE98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2"/>
            <p:cNvSpPr/>
            <p:nvPr/>
          </p:nvSpPr>
          <p:spPr>
            <a:xfrm>
              <a:off x="2956075" y="4673450"/>
              <a:ext cx="46550" cy="43650"/>
            </a:xfrm>
            <a:custGeom>
              <a:rect b="b" l="l" r="r" t="t"/>
              <a:pathLst>
                <a:path extrusionOk="0" h="1746" w="1862">
                  <a:moveTo>
                    <a:pt x="1" y="1"/>
                  </a:moveTo>
                  <a:lnTo>
                    <a:pt x="1" y="1552"/>
                  </a:lnTo>
                  <a:cubicBezTo>
                    <a:pt x="1" y="1552"/>
                    <a:pt x="462" y="1746"/>
                    <a:pt x="1013" y="1746"/>
                  </a:cubicBezTo>
                  <a:cubicBezTo>
                    <a:pt x="1289" y="1746"/>
                    <a:pt x="1587" y="1697"/>
                    <a:pt x="1862" y="1552"/>
                  </a:cubicBezTo>
                  <a:lnTo>
                    <a:pt x="1862" y="1"/>
                  </a:lnTo>
                  <a:close/>
                </a:path>
              </a:pathLst>
            </a:custGeom>
            <a:solidFill>
              <a:srgbClr val="2823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2"/>
            <p:cNvSpPr/>
            <p:nvPr/>
          </p:nvSpPr>
          <p:spPr>
            <a:xfrm>
              <a:off x="2866250" y="4735450"/>
              <a:ext cx="225675" cy="320350"/>
            </a:xfrm>
            <a:custGeom>
              <a:rect b="b" l="l" r="r" t="t"/>
              <a:pathLst>
                <a:path extrusionOk="0" h="12814" w="9027">
                  <a:moveTo>
                    <a:pt x="4319" y="1"/>
                  </a:moveTo>
                  <a:cubicBezTo>
                    <a:pt x="1907" y="1"/>
                    <a:pt x="1" y="1491"/>
                    <a:pt x="158" y="3512"/>
                  </a:cubicBezTo>
                  <a:cubicBezTo>
                    <a:pt x="253" y="4716"/>
                    <a:pt x="1423" y="7037"/>
                    <a:pt x="1447" y="7721"/>
                  </a:cubicBezTo>
                  <a:cubicBezTo>
                    <a:pt x="1484" y="8783"/>
                    <a:pt x="1321" y="9636"/>
                    <a:pt x="1290" y="10388"/>
                  </a:cubicBezTo>
                  <a:cubicBezTo>
                    <a:pt x="1246" y="11534"/>
                    <a:pt x="1907" y="12814"/>
                    <a:pt x="4319" y="12814"/>
                  </a:cubicBezTo>
                  <a:lnTo>
                    <a:pt x="4710" y="12814"/>
                  </a:lnTo>
                  <a:cubicBezTo>
                    <a:pt x="7122" y="12814"/>
                    <a:pt x="7782" y="11534"/>
                    <a:pt x="7738" y="10388"/>
                  </a:cubicBezTo>
                  <a:cubicBezTo>
                    <a:pt x="7707" y="9636"/>
                    <a:pt x="7612" y="9037"/>
                    <a:pt x="7612" y="7721"/>
                  </a:cubicBezTo>
                  <a:cubicBezTo>
                    <a:pt x="7612" y="6571"/>
                    <a:pt x="8775" y="4716"/>
                    <a:pt x="8868" y="3512"/>
                  </a:cubicBezTo>
                  <a:cubicBezTo>
                    <a:pt x="9027" y="1491"/>
                    <a:pt x="7122" y="1"/>
                    <a:pt x="4710" y="1"/>
                  </a:cubicBezTo>
                  <a:close/>
                </a:path>
              </a:pathLst>
            </a:custGeom>
            <a:solidFill>
              <a:srgbClr val="B664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2"/>
            <p:cNvSpPr/>
            <p:nvPr/>
          </p:nvSpPr>
          <p:spPr>
            <a:xfrm>
              <a:off x="2895625" y="5015800"/>
              <a:ext cx="160925" cy="188100"/>
            </a:xfrm>
            <a:custGeom>
              <a:rect b="b" l="l" r="r" t="t"/>
              <a:pathLst>
                <a:path extrusionOk="0" h="7524" w="6437">
                  <a:moveTo>
                    <a:pt x="6124" y="7384"/>
                  </a:moveTo>
                  <a:cubicBezTo>
                    <a:pt x="6123" y="7393"/>
                    <a:pt x="6122" y="7402"/>
                    <a:pt x="6121" y="7411"/>
                  </a:cubicBezTo>
                  <a:lnTo>
                    <a:pt x="6137" y="7384"/>
                  </a:lnTo>
                  <a:cubicBezTo>
                    <a:pt x="6133" y="7384"/>
                    <a:pt x="6128" y="7384"/>
                    <a:pt x="6124" y="7384"/>
                  </a:cubicBezTo>
                  <a:close/>
                  <a:moveTo>
                    <a:pt x="5768" y="0"/>
                  </a:moveTo>
                  <a:cubicBezTo>
                    <a:pt x="5221" y="0"/>
                    <a:pt x="4669" y="118"/>
                    <a:pt x="4120" y="191"/>
                  </a:cubicBezTo>
                  <a:cubicBezTo>
                    <a:pt x="3703" y="248"/>
                    <a:pt x="3281" y="276"/>
                    <a:pt x="2859" y="276"/>
                  </a:cubicBezTo>
                  <a:cubicBezTo>
                    <a:pt x="2465" y="276"/>
                    <a:pt x="2071" y="251"/>
                    <a:pt x="1680" y="202"/>
                  </a:cubicBezTo>
                  <a:cubicBezTo>
                    <a:pt x="1328" y="159"/>
                    <a:pt x="977" y="96"/>
                    <a:pt x="624" y="96"/>
                  </a:cubicBezTo>
                  <a:cubicBezTo>
                    <a:pt x="558" y="96"/>
                    <a:pt x="492" y="98"/>
                    <a:pt x="425" y="103"/>
                  </a:cubicBezTo>
                  <a:lnTo>
                    <a:pt x="381" y="86"/>
                  </a:lnTo>
                  <a:cubicBezTo>
                    <a:pt x="74" y="2553"/>
                    <a:pt x="0" y="5047"/>
                    <a:pt x="156" y="7523"/>
                  </a:cubicBezTo>
                  <a:lnTo>
                    <a:pt x="225" y="7449"/>
                  </a:lnTo>
                  <a:cubicBezTo>
                    <a:pt x="1013" y="7435"/>
                    <a:pt x="1800" y="7424"/>
                    <a:pt x="2589" y="7411"/>
                  </a:cubicBezTo>
                  <a:cubicBezTo>
                    <a:pt x="2667" y="7411"/>
                    <a:pt x="2749" y="7411"/>
                    <a:pt x="2827" y="7408"/>
                  </a:cubicBezTo>
                  <a:lnTo>
                    <a:pt x="2844" y="7347"/>
                  </a:lnTo>
                  <a:cubicBezTo>
                    <a:pt x="2749" y="5485"/>
                    <a:pt x="2708" y="3618"/>
                    <a:pt x="2728" y="1753"/>
                  </a:cubicBezTo>
                  <a:cubicBezTo>
                    <a:pt x="2732" y="1682"/>
                    <a:pt x="2735" y="1603"/>
                    <a:pt x="2786" y="1556"/>
                  </a:cubicBezTo>
                  <a:cubicBezTo>
                    <a:pt x="2827" y="1515"/>
                    <a:pt x="2888" y="1504"/>
                    <a:pt x="2946" y="1501"/>
                  </a:cubicBezTo>
                  <a:cubicBezTo>
                    <a:pt x="2997" y="1497"/>
                    <a:pt x="3049" y="1495"/>
                    <a:pt x="3100" y="1495"/>
                  </a:cubicBezTo>
                  <a:cubicBezTo>
                    <a:pt x="3383" y="1495"/>
                    <a:pt x="3666" y="1557"/>
                    <a:pt x="3923" y="1678"/>
                  </a:cubicBezTo>
                  <a:lnTo>
                    <a:pt x="3994" y="1780"/>
                  </a:lnTo>
                  <a:cubicBezTo>
                    <a:pt x="3970" y="2233"/>
                    <a:pt x="3950" y="2685"/>
                    <a:pt x="3929" y="3138"/>
                  </a:cubicBezTo>
                  <a:cubicBezTo>
                    <a:pt x="3861" y="4553"/>
                    <a:pt x="3794" y="5969"/>
                    <a:pt x="3906" y="7377"/>
                  </a:cubicBezTo>
                  <a:cubicBezTo>
                    <a:pt x="4647" y="7380"/>
                    <a:pt x="5384" y="7380"/>
                    <a:pt x="6124" y="7384"/>
                  </a:cubicBezTo>
                  <a:lnTo>
                    <a:pt x="6124" y="7384"/>
                  </a:lnTo>
                  <a:cubicBezTo>
                    <a:pt x="6387" y="4946"/>
                    <a:pt x="6436" y="2486"/>
                    <a:pt x="6274" y="39"/>
                  </a:cubicBezTo>
                  <a:cubicBezTo>
                    <a:pt x="6106" y="11"/>
                    <a:pt x="5937" y="0"/>
                    <a:pt x="5768" y="0"/>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2"/>
            <p:cNvSpPr/>
            <p:nvPr/>
          </p:nvSpPr>
          <p:spPr>
            <a:xfrm>
              <a:off x="2893500" y="5190775"/>
              <a:ext cx="77475" cy="21875"/>
            </a:xfrm>
            <a:custGeom>
              <a:rect b="b" l="l" r="r" t="t"/>
              <a:pathLst>
                <a:path extrusionOk="0" h="875" w="3099">
                  <a:moveTo>
                    <a:pt x="27" y="1"/>
                  </a:moveTo>
                  <a:cubicBezTo>
                    <a:pt x="13" y="1"/>
                    <a:pt x="0" y="14"/>
                    <a:pt x="0" y="28"/>
                  </a:cubicBezTo>
                  <a:lnTo>
                    <a:pt x="0" y="848"/>
                  </a:lnTo>
                  <a:cubicBezTo>
                    <a:pt x="0" y="861"/>
                    <a:pt x="13" y="875"/>
                    <a:pt x="27" y="875"/>
                  </a:cubicBezTo>
                  <a:lnTo>
                    <a:pt x="3072" y="875"/>
                  </a:lnTo>
                  <a:cubicBezTo>
                    <a:pt x="3086" y="875"/>
                    <a:pt x="3099" y="861"/>
                    <a:pt x="3099" y="848"/>
                  </a:cubicBezTo>
                  <a:lnTo>
                    <a:pt x="3099" y="28"/>
                  </a:lnTo>
                  <a:cubicBezTo>
                    <a:pt x="3099" y="14"/>
                    <a:pt x="3086" y="1"/>
                    <a:pt x="3072" y="1"/>
                  </a:cubicBezTo>
                  <a:close/>
                </a:path>
              </a:pathLst>
            </a:custGeom>
            <a:solidFill>
              <a:srgbClr val="FFC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2"/>
            <p:cNvSpPr/>
            <p:nvPr/>
          </p:nvSpPr>
          <p:spPr>
            <a:xfrm>
              <a:off x="2983625" y="5190775"/>
              <a:ext cx="75825" cy="21875"/>
            </a:xfrm>
            <a:custGeom>
              <a:rect b="b" l="l" r="r" t="t"/>
              <a:pathLst>
                <a:path extrusionOk="0" h="875" w="3033">
                  <a:moveTo>
                    <a:pt x="29" y="1"/>
                  </a:moveTo>
                  <a:cubicBezTo>
                    <a:pt x="12" y="1"/>
                    <a:pt x="1" y="14"/>
                    <a:pt x="1" y="28"/>
                  </a:cubicBezTo>
                  <a:lnTo>
                    <a:pt x="1" y="848"/>
                  </a:lnTo>
                  <a:cubicBezTo>
                    <a:pt x="1" y="861"/>
                    <a:pt x="12" y="875"/>
                    <a:pt x="29" y="875"/>
                  </a:cubicBezTo>
                  <a:lnTo>
                    <a:pt x="3005" y="875"/>
                  </a:lnTo>
                  <a:cubicBezTo>
                    <a:pt x="3019" y="875"/>
                    <a:pt x="3033" y="861"/>
                    <a:pt x="3033" y="848"/>
                  </a:cubicBezTo>
                  <a:lnTo>
                    <a:pt x="3033" y="28"/>
                  </a:lnTo>
                  <a:cubicBezTo>
                    <a:pt x="3033" y="14"/>
                    <a:pt x="3019" y="1"/>
                    <a:pt x="3005" y="1"/>
                  </a:cubicBezTo>
                  <a:close/>
                </a:path>
              </a:pathLst>
            </a:custGeom>
            <a:solidFill>
              <a:srgbClr val="FFC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2"/>
            <p:cNvSpPr/>
            <p:nvPr/>
          </p:nvSpPr>
          <p:spPr>
            <a:xfrm>
              <a:off x="2861195" y="4735453"/>
              <a:ext cx="230147" cy="327150"/>
            </a:xfrm>
            <a:custGeom>
              <a:rect b="b" l="l" r="r" t="t"/>
              <a:pathLst>
                <a:path extrusionOk="0" h="13086" w="9052">
                  <a:moveTo>
                    <a:pt x="3369" y="1"/>
                  </a:moveTo>
                  <a:cubicBezTo>
                    <a:pt x="2461" y="188"/>
                    <a:pt x="1815" y="504"/>
                    <a:pt x="1155" y="1032"/>
                  </a:cubicBezTo>
                  <a:cubicBezTo>
                    <a:pt x="804" y="1311"/>
                    <a:pt x="552" y="1957"/>
                    <a:pt x="355" y="2359"/>
                  </a:cubicBezTo>
                  <a:cubicBezTo>
                    <a:pt x="1" y="3080"/>
                    <a:pt x="423" y="4353"/>
                    <a:pt x="621" y="5129"/>
                  </a:cubicBezTo>
                  <a:cubicBezTo>
                    <a:pt x="1270" y="7676"/>
                    <a:pt x="723" y="9694"/>
                    <a:pt x="849" y="12321"/>
                  </a:cubicBezTo>
                  <a:cubicBezTo>
                    <a:pt x="858" y="12531"/>
                    <a:pt x="1147" y="12729"/>
                    <a:pt x="1338" y="12814"/>
                  </a:cubicBezTo>
                  <a:cubicBezTo>
                    <a:pt x="1413" y="12848"/>
                    <a:pt x="1747" y="12872"/>
                    <a:pt x="1828" y="12875"/>
                  </a:cubicBezTo>
                  <a:cubicBezTo>
                    <a:pt x="2555" y="12917"/>
                    <a:pt x="3308" y="13086"/>
                    <a:pt x="4042" y="13086"/>
                  </a:cubicBezTo>
                  <a:cubicBezTo>
                    <a:pt x="4218" y="13086"/>
                    <a:pt x="4394" y="13076"/>
                    <a:pt x="4567" y="13052"/>
                  </a:cubicBezTo>
                  <a:cubicBezTo>
                    <a:pt x="5836" y="12882"/>
                    <a:pt x="6169" y="12998"/>
                    <a:pt x="7496" y="12858"/>
                  </a:cubicBezTo>
                  <a:lnTo>
                    <a:pt x="8347" y="12657"/>
                  </a:lnTo>
                  <a:cubicBezTo>
                    <a:pt x="8623" y="12525"/>
                    <a:pt x="8504" y="11191"/>
                    <a:pt x="8487" y="10885"/>
                  </a:cubicBezTo>
                  <a:cubicBezTo>
                    <a:pt x="8358" y="8527"/>
                    <a:pt x="8218" y="6891"/>
                    <a:pt x="8752" y="4590"/>
                  </a:cubicBezTo>
                  <a:cubicBezTo>
                    <a:pt x="8878" y="4043"/>
                    <a:pt x="9052" y="3482"/>
                    <a:pt x="8963" y="2927"/>
                  </a:cubicBezTo>
                  <a:cubicBezTo>
                    <a:pt x="8901" y="2529"/>
                    <a:pt x="8711" y="2164"/>
                    <a:pt x="8496" y="1828"/>
                  </a:cubicBezTo>
                  <a:cubicBezTo>
                    <a:pt x="7904" y="916"/>
                    <a:pt x="7006" y="113"/>
                    <a:pt x="5928" y="1"/>
                  </a:cubicBezTo>
                  <a:lnTo>
                    <a:pt x="5894" y="62"/>
                  </a:lnTo>
                  <a:cubicBezTo>
                    <a:pt x="5894" y="344"/>
                    <a:pt x="5710" y="613"/>
                    <a:pt x="5448" y="712"/>
                  </a:cubicBezTo>
                  <a:cubicBezTo>
                    <a:pt x="5360" y="746"/>
                    <a:pt x="5268" y="760"/>
                    <a:pt x="5176" y="770"/>
                  </a:cubicBezTo>
                  <a:cubicBezTo>
                    <a:pt x="5115" y="775"/>
                    <a:pt x="5053" y="778"/>
                    <a:pt x="4992" y="778"/>
                  </a:cubicBezTo>
                  <a:cubicBezTo>
                    <a:pt x="4630" y="778"/>
                    <a:pt x="4269" y="684"/>
                    <a:pt x="3955" y="501"/>
                  </a:cubicBezTo>
                  <a:cubicBezTo>
                    <a:pt x="3754" y="385"/>
                    <a:pt x="3564" y="222"/>
                    <a:pt x="3485" y="5"/>
                  </a:cubicBezTo>
                  <a:lnTo>
                    <a:pt x="3369" y="1"/>
                  </a:lnTo>
                  <a:close/>
                </a:path>
              </a:pathLst>
            </a:custGeom>
            <a:solidFill>
              <a:srgbClr val="18B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2"/>
            <p:cNvSpPr/>
            <p:nvPr/>
          </p:nvSpPr>
          <p:spPr>
            <a:xfrm>
              <a:off x="3033609" y="4765950"/>
              <a:ext cx="136100" cy="281275"/>
            </a:xfrm>
            <a:custGeom>
              <a:rect b="b" l="l" r="r" t="t"/>
              <a:pathLst>
                <a:path extrusionOk="0" h="11251" w="5444">
                  <a:moveTo>
                    <a:pt x="953" y="1"/>
                  </a:moveTo>
                  <a:cubicBezTo>
                    <a:pt x="826" y="1"/>
                    <a:pt x="696" y="30"/>
                    <a:pt x="575" y="91"/>
                  </a:cubicBezTo>
                  <a:cubicBezTo>
                    <a:pt x="167" y="302"/>
                    <a:pt x="0" y="806"/>
                    <a:pt x="211" y="1217"/>
                  </a:cubicBezTo>
                  <a:cubicBezTo>
                    <a:pt x="235" y="1261"/>
                    <a:pt x="2617" y="5977"/>
                    <a:pt x="3708" y="10608"/>
                  </a:cubicBezTo>
                  <a:cubicBezTo>
                    <a:pt x="3801" y="10992"/>
                    <a:pt x="4144" y="11250"/>
                    <a:pt x="4522" y="11250"/>
                  </a:cubicBezTo>
                  <a:cubicBezTo>
                    <a:pt x="4586" y="11250"/>
                    <a:pt x="4651" y="11244"/>
                    <a:pt x="4716" y="11226"/>
                  </a:cubicBezTo>
                  <a:cubicBezTo>
                    <a:pt x="5165" y="11121"/>
                    <a:pt x="5443" y="10672"/>
                    <a:pt x="5338" y="10223"/>
                  </a:cubicBezTo>
                  <a:cubicBezTo>
                    <a:pt x="4198" y="5391"/>
                    <a:pt x="1803" y="655"/>
                    <a:pt x="1701" y="459"/>
                  </a:cubicBezTo>
                  <a:cubicBezTo>
                    <a:pt x="1553" y="168"/>
                    <a:pt x="1258" y="1"/>
                    <a:pt x="953" y="1"/>
                  </a:cubicBezTo>
                  <a:close/>
                </a:path>
              </a:pathLst>
            </a:custGeom>
            <a:solidFill>
              <a:srgbClr val="18B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2"/>
            <p:cNvSpPr/>
            <p:nvPr/>
          </p:nvSpPr>
          <p:spPr>
            <a:xfrm>
              <a:off x="2746925" y="4490925"/>
              <a:ext cx="173875" cy="316950"/>
            </a:xfrm>
            <a:custGeom>
              <a:rect b="b" l="l" r="r" t="t"/>
              <a:pathLst>
                <a:path extrusionOk="0" h="12678" w="6955">
                  <a:moveTo>
                    <a:pt x="837" y="0"/>
                  </a:moveTo>
                  <a:cubicBezTo>
                    <a:pt x="375" y="0"/>
                    <a:pt x="0" y="375"/>
                    <a:pt x="0" y="837"/>
                  </a:cubicBezTo>
                  <a:cubicBezTo>
                    <a:pt x="0" y="5981"/>
                    <a:pt x="1028" y="9533"/>
                    <a:pt x="3056" y="11398"/>
                  </a:cubicBezTo>
                  <a:cubicBezTo>
                    <a:pt x="4321" y="12562"/>
                    <a:pt x="5563" y="12677"/>
                    <a:pt x="6002" y="12677"/>
                  </a:cubicBezTo>
                  <a:cubicBezTo>
                    <a:pt x="6077" y="12677"/>
                    <a:pt x="6128" y="12674"/>
                    <a:pt x="6152" y="12671"/>
                  </a:cubicBezTo>
                  <a:cubicBezTo>
                    <a:pt x="6614" y="12633"/>
                    <a:pt x="6955" y="12228"/>
                    <a:pt x="6917" y="11769"/>
                  </a:cubicBezTo>
                  <a:cubicBezTo>
                    <a:pt x="6882" y="11329"/>
                    <a:pt x="6515" y="11000"/>
                    <a:pt x="6082" y="11000"/>
                  </a:cubicBezTo>
                  <a:cubicBezTo>
                    <a:pt x="6059" y="11000"/>
                    <a:pt x="6036" y="11001"/>
                    <a:pt x="6013" y="11003"/>
                  </a:cubicBezTo>
                  <a:cubicBezTo>
                    <a:pt x="6012" y="11003"/>
                    <a:pt x="6004" y="11004"/>
                    <a:pt x="5989" y="11004"/>
                  </a:cubicBezTo>
                  <a:cubicBezTo>
                    <a:pt x="5844" y="11004"/>
                    <a:pt x="5045" y="10955"/>
                    <a:pt x="4189" y="10169"/>
                  </a:cubicBezTo>
                  <a:cubicBezTo>
                    <a:pt x="3039" y="9112"/>
                    <a:pt x="1671" y="6635"/>
                    <a:pt x="1671" y="837"/>
                  </a:cubicBezTo>
                  <a:cubicBezTo>
                    <a:pt x="1671" y="375"/>
                    <a:pt x="1297" y="0"/>
                    <a:pt x="837" y="0"/>
                  </a:cubicBezTo>
                  <a:close/>
                </a:path>
              </a:pathLst>
            </a:custGeom>
            <a:solidFill>
              <a:srgbClr val="18B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2"/>
            <p:cNvSpPr/>
            <p:nvPr/>
          </p:nvSpPr>
          <p:spPr>
            <a:xfrm>
              <a:off x="2957950" y="4664175"/>
              <a:ext cx="46550" cy="96825"/>
            </a:xfrm>
            <a:custGeom>
              <a:rect b="b" l="l" r="r" t="t"/>
              <a:pathLst>
                <a:path extrusionOk="0" h="3873" w="1862">
                  <a:moveTo>
                    <a:pt x="933" y="1"/>
                  </a:moveTo>
                  <a:cubicBezTo>
                    <a:pt x="419" y="1"/>
                    <a:pt x="1" y="419"/>
                    <a:pt x="1" y="933"/>
                  </a:cubicBezTo>
                  <a:lnTo>
                    <a:pt x="1" y="2941"/>
                  </a:lnTo>
                  <a:cubicBezTo>
                    <a:pt x="1" y="3454"/>
                    <a:pt x="419" y="3872"/>
                    <a:pt x="933" y="3872"/>
                  </a:cubicBezTo>
                  <a:cubicBezTo>
                    <a:pt x="1444" y="3872"/>
                    <a:pt x="1862" y="3454"/>
                    <a:pt x="1862" y="2941"/>
                  </a:cubicBezTo>
                  <a:lnTo>
                    <a:pt x="1862" y="933"/>
                  </a:lnTo>
                  <a:cubicBezTo>
                    <a:pt x="1862" y="419"/>
                    <a:pt x="1444" y="1"/>
                    <a:pt x="933" y="1"/>
                  </a:cubicBezTo>
                  <a:close/>
                </a:path>
              </a:pathLst>
            </a:custGeom>
            <a:solidFill>
              <a:srgbClr val="B664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2"/>
            <p:cNvSpPr/>
            <p:nvPr/>
          </p:nvSpPr>
          <p:spPr>
            <a:xfrm>
              <a:off x="2957950" y="4673200"/>
              <a:ext cx="46550" cy="43575"/>
            </a:xfrm>
            <a:custGeom>
              <a:rect b="b" l="l" r="r" t="t"/>
              <a:pathLst>
                <a:path extrusionOk="0" h="1743" w="1862">
                  <a:moveTo>
                    <a:pt x="1" y="0"/>
                  </a:moveTo>
                  <a:lnTo>
                    <a:pt x="1" y="1548"/>
                  </a:lnTo>
                  <a:cubicBezTo>
                    <a:pt x="1" y="1548"/>
                    <a:pt x="462" y="1742"/>
                    <a:pt x="1013" y="1742"/>
                  </a:cubicBezTo>
                  <a:cubicBezTo>
                    <a:pt x="1289" y="1742"/>
                    <a:pt x="1587" y="1694"/>
                    <a:pt x="1862" y="1548"/>
                  </a:cubicBezTo>
                  <a:lnTo>
                    <a:pt x="1862" y="0"/>
                  </a:ln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2"/>
            <p:cNvSpPr/>
            <p:nvPr/>
          </p:nvSpPr>
          <p:spPr>
            <a:xfrm>
              <a:off x="2872725" y="4613400"/>
              <a:ext cx="52250" cy="48925"/>
            </a:xfrm>
            <a:custGeom>
              <a:rect b="b" l="l" r="r" t="t"/>
              <a:pathLst>
                <a:path extrusionOk="0" h="1957" w="2090">
                  <a:moveTo>
                    <a:pt x="1042" y="1"/>
                  </a:moveTo>
                  <a:cubicBezTo>
                    <a:pt x="563" y="1"/>
                    <a:pt x="147" y="354"/>
                    <a:pt x="79" y="841"/>
                  </a:cubicBezTo>
                  <a:cubicBezTo>
                    <a:pt x="1" y="1375"/>
                    <a:pt x="375" y="1872"/>
                    <a:pt x="909" y="1947"/>
                  </a:cubicBezTo>
                  <a:cubicBezTo>
                    <a:pt x="955" y="1953"/>
                    <a:pt x="1001" y="1957"/>
                    <a:pt x="1046" y="1957"/>
                  </a:cubicBezTo>
                  <a:cubicBezTo>
                    <a:pt x="1528" y="1957"/>
                    <a:pt x="1946" y="1605"/>
                    <a:pt x="2015" y="1117"/>
                  </a:cubicBezTo>
                  <a:cubicBezTo>
                    <a:pt x="2089" y="579"/>
                    <a:pt x="1719" y="85"/>
                    <a:pt x="1185" y="11"/>
                  </a:cubicBezTo>
                  <a:cubicBezTo>
                    <a:pt x="1137" y="4"/>
                    <a:pt x="1089" y="1"/>
                    <a:pt x="1042" y="1"/>
                  </a:cubicBezTo>
                  <a:close/>
                </a:path>
              </a:pathLst>
            </a:custGeom>
            <a:solidFill>
              <a:srgbClr val="B664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2"/>
            <p:cNvSpPr/>
            <p:nvPr/>
          </p:nvSpPr>
          <p:spPr>
            <a:xfrm>
              <a:off x="3035600" y="4612900"/>
              <a:ext cx="52250" cy="49000"/>
            </a:xfrm>
            <a:custGeom>
              <a:rect b="b" l="l" r="r" t="t"/>
              <a:pathLst>
                <a:path extrusionOk="0" h="1960" w="2090">
                  <a:moveTo>
                    <a:pt x="1047" y="1"/>
                  </a:moveTo>
                  <a:cubicBezTo>
                    <a:pt x="566" y="1"/>
                    <a:pt x="148" y="355"/>
                    <a:pt x="76" y="844"/>
                  </a:cubicBezTo>
                  <a:cubicBezTo>
                    <a:pt x="1" y="1378"/>
                    <a:pt x="375" y="1875"/>
                    <a:pt x="910" y="1950"/>
                  </a:cubicBezTo>
                  <a:cubicBezTo>
                    <a:pt x="956" y="1956"/>
                    <a:pt x="1001" y="1959"/>
                    <a:pt x="1046" y="1959"/>
                  </a:cubicBezTo>
                  <a:cubicBezTo>
                    <a:pt x="1526" y="1959"/>
                    <a:pt x="1947" y="1607"/>
                    <a:pt x="2015" y="1116"/>
                  </a:cubicBezTo>
                  <a:cubicBezTo>
                    <a:pt x="2090" y="582"/>
                    <a:pt x="1719" y="89"/>
                    <a:pt x="1185" y="11"/>
                  </a:cubicBezTo>
                  <a:cubicBezTo>
                    <a:pt x="1139" y="4"/>
                    <a:pt x="1093" y="1"/>
                    <a:pt x="1047" y="1"/>
                  </a:cubicBezTo>
                  <a:close/>
                </a:path>
              </a:pathLst>
            </a:custGeom>
            <a:solidFill>
              <a:srgbClr val="B664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2"/>
            <p:cNvSpPr/>
            <p:nvPr/>
          </p:nvSpPr>
          <p:spPr>
            <a:xfrm>
              <a:off x="2890250" y="4457300"/>
              <a:ext cx="177375" cy="238400"/>
            </a:xfrm>
            <a:custGeom>
              <a:rect b="b" l="l" r="r" t="t"/>
              <a:pathLst>
                <a:path extrusionOk="0" h="9536" w="7095">
                  <a:moveTo>
                    <a:pt x="3521" y="0"/>
                  </a:moveTo>
                  <a:cubicBezTo>
                    <a:pt x="3494" y="0"/>
                    <a:pt x="3467" y="0"/>
                    <a:pt x="3440" y="1"/>
                  </a:cubicBezTo>
                  <a:cubicBezTo>
                    <a:pt x="1528" y="46"/>
                    <a:pt x="0" y="1645"/>
                    <a:pt x="41" y="3557"/>
                  </a:cubicBezTo>
                  <a:lnTo>
                    <a:pt x="102" y="6139"/>
                  </a:lnTo>
                  <a:cubicBezTo>
                    <a:pt x="143" y="8024"/>
                    <a:pt x="1700" y="9535"/>
                    <a:pt x="3572" y="9535"/>
                  </a:cubicBezTo>
                  <a:cubicBezTo>
                    <a:pt x="3600" y="9535"/>
                    <a:pt x="3627" y="9535"/>
                    <a:pt x="3654" y="9534"/>
                  </a:cubicBezTo>
                  <a:cubicBezTo>
                    <a:pt x="5567" y="9493"/>
                    <a:pt x="7094" y="7891"/>
                    <a:pt x="7054" y="5982"/>
                  </a:cubicBezTo>
                  <a:lnTo>
                    <a:pt x="6992" y="3397"/>
                  </a:lnTo>
                  <a:cubicBezTo>
                    <a:pt x="6952" y="1515"/>
                    <a:pt x="5393" y="0"/>
                    <a:pt x="3521" y="0"/>
                  </a:cubicBezTo>
                  <a:close/>
                </a:path>
              </a:pathLst>
            </a:custGeom>
            <a:solidFill>
              <a:srgbClr val="B664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2"/>
            <p:cNvSpPr/>
            <p:nvPr/>
          </p:nvSpPr>
          <p:spPr>
            <a:xfrm>
              <a:off x="3057550" y="4631600"/>
              <a:ext cx="15675" cy="21925"/>
            </a:xfrm>
            <a:custGeom>
              <a:rect b="b" l="l" r="r" t="t"/>
              <a:pathLst>
                <a:path extrusionOk="0" h="877" w="627">
                  <a:moveTo>
                    <a:pt x="616" y="0"/>
                  </a:moveTo>
                  <a:cubicBezTo>
                    <a:pt x="615" y="0"/>
                    <a:pt x="614" y="0"/>
                    <a:pt x="613" y="1"/>
                  </a:cubicBezTo>
                  <a:cubicBezTo>
                    <a:pt x="236" y="69"/>
                    <a:pt x="1" y="470"/>
                    <a:pt x="68" y="838"/>
                  </a:cubicBezTo>
                  <a:cubicBezTo>
                    <a:pt x="73" y="865"/>
                    <a:pt x="91" y="877"/>
                    <a:pt x="112" y="877"/>
                  </a:cubicBezTo>
                  <a:cubicBezTo>
                    <a:pt x="139" y="877"/>
                    <a:pt x="170" y="855"/>
                    <a:pt x="175" y="824"/>
                  </a:cubicBezTo>
                  <a:cubicBezTo>
                    <a:pt x="215" y="494"/>
                    <a:pt x="371" y="229"/>
                    <a:pt x="620" y="15"/>
                  </a:cubicBezTo>
                  <a:cubicBezTo>
                    <a:pt x="626" y="8"/>
                    <a:pt x="621" y="0"/>
                    <a:pt x="616" y="0"/>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2"/>
            <p:cNvSpPr/>
            <p:nvPr/>
          </p:nvSpPr>
          <p:spPr>
            <a:xfrm>
              <a:off x="2931325" y="4591525"/>
              <a:ext cx="18500" cy="19025"/>
            </a:xfrm>
            <a:custGeom>
              <a:rect b="b" l="l" r="r" t="t"/>
              <a:pathLst>
                <a:path extrusionOk="0" h="761" w="740">
                  <a:moveTo>
                    <a:pt x="363" y="1"/>
                  </a:moveTo>
                  <a:cubicBezTo>
                    <a:pt x="359" y="1"/>
                    <a:pt x="355" y="1"/>
                    <a:pt x="351" y="1"/>
                  </a:cubicBezTo>
                  <a:cubicBezTo>
                    <a:pt x="154" y="11"/>
                    <a:pt x="1" y="189"/>
                    <a:pt x="11" y="399"/>
                  </a:cubicBezTo>
                  <a:cubicBezTo>
                    <a:pt x="18" y="601"/>
                    <a:pt x="178" y="761"/>
                    <a:pt x="369" y="761"/>
                  </a:cubicBezTo>
                  <a:cubicBezTo>
                    <a:pt x="374" y="761"/>
                    <a:pt x="380" y="761"/>
                    <a:pt x="386" y="760"/>
                  </a:cubicBezTo>
                  <a:cubicBezTo>
                    <a:pt x="586" y="753"/>
                    <a:pt x="739" y="577"/>
                    <a:pt x="729" y="365"/>
                  </a:cubicBezTo>
                  <a:cubicBezTo>
                    <a:pt x="719" y="159"/>
                    <a:pt x="559" y="1"/>
                    <a:pt x="363" y="1"/>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2"/>
            <p:cNvSpPr/>
            <p:nvPr/>
          </p:nvSpPr>
          <p:spPr>
            <a:xfrm>
              <a:off x="3003725" y="4591275"/>
              <a:ext cx="18475" cy="19025"/>
            </a:xfrm>
            <a:custGeom>
              <a:rect b="b" l="l" r="r" t="t"/>
              <a:pathLst>
                <a:path extrusionOk="0" h="761" w="739">
                  <a:moveTo>
                    <a:pt x="366" y="1"/>
                  </a:moveTo>
                  <a:cubicBezTo>
                    <a:pt x="362" y="1"/>
                    <a:pt x="358" y="1"/>
                    <a:pt x="354" y="1"/>
                  </a:cubicBezTo>
                  <a:cubicBezTo>
                    <a:pt x="153" y="11"/>
                    <a:pt x="0" y="188"/>
                    <a:pt x="10" y="399"/>
                  </a:cubicBezTo>
                  <a:cubicBezTo>
                    <a:pt x="21" y="601"/>
                    <a:pt x="180" y="760"/>
                    <a:pt x="370" y="760"/>
                  </a:cubicBezTo>
                  <a:cubicBezTo>
                    <a:pt x="376" y="760"/>
                    <a:pt x="382" y="760"/>
                    <a:pt x="388" y="760"/>
                  </a:cubicBezTo>
                  <a:cubicBezTo>
                    <a:pt x="585" y="753"/>
                    <a:pt x="739" y="576"/>
                    <a:pt x="731" y="365"/>
                  </a:cubicBezTo>
                  <a:cubicBezTo>
                    <a:pt x="722" y="158"/>
                    <a:pt x="558" y="1"/>
                    <a:pt x="366" y="1"/>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2"/>
            <p:cNvSpPr/>
            <p:nvPr/>
          </p:nvSpPr>
          <p:spPr>
            <a:xfrm>
              <a:off x="2963725" y="4625525"/>
              <a:ext cx="28950" cy="13850"/>
            </a:xfrm>
            <a:custGeom>
              <a:rect b="b" l="l" r="r" t="t"/>
              <a:pathLst>
                <a:path extrusionOk="0" h="554" w="1158">
                  <a:moveTo>
                    <a:pt x="70" y="0"/>
                  </a:moveTo>
                  <a:cubicBezTo>
                    <a:pt x="62" y="0"/>
                    <a:pt x="53" y="2"/>
                    <a:pt x="45" y="5"/>
                  </a:cubicBezTo>
                  <a:cubicBezTo>
                    <a:pt x="15" y="19"/>
                    <a:pt x="1" y="53"/>
                    <a:pt x="15" y="84"/>
                  </a:cubicBezTo>
                  <a:cubicBezTo>
                    <a:pt x="151" y="414"/>
                    <a:pt x="376" y="553"/>
                    <a:pt x="549" y="553"/>
                  </a:cubicBezTo>
                  <a:cubicBezTo>
                    <a:pt x="569" y="553"/>
                    <a:pt x="586" y="553"/>
                    <a:pt x="607" y="550"/>
                  </a:cubicBezTo>
                  <a:cubicBezTo>
                    <a:pt x="624" y="547"/>
                    <a:pt x="641" y="543"/>
                    <a:pt x="661" y="539"/>
                  </a:cubicBezTo>
                  <a:cubicBezTo>
                    <a:pt x="804" y="516"/>
                    <a:pt x="971" y="489"/>
                    <a:pt x="1144" y="121"/>
                  </a:cubicBezTo>
                  <a:cubicBezTo>
                    <a:pt x="1158" y="90"/>
                    <a:pt x="1147" y="57"/>
                    <a:pt x="1117" y="40"/>
                  </a:cubicBezTo>
                  <a:cubicBezTo>
                    <a:pt x="1109" y="36"/>
                    <a:pt x="1100" y="34"/>
                    <a:pt x="1092" y="34"/>
                  </a:cubicBezTo>
                  <a:cubicBezTo>
                    <a:pt x="1068" y="34"/>
                    <a:pt x="1046" y="48"/>
                    <a:pt x="1035" y="70"/>
                  </a:cubicBezTo>
                  <a:cubicBezTo>
                    <a:pt x="886" y="380"/>
                    <a:pt x="767" y="396"/>
                    <a:pt x="641" y="417"/>
                  </a:cubicBezTo>
                  <a:cubicBezTo>
                    <a:pt x="621" y="421"/>
                    <a:pt x="600" y="424"/>
                    <a:pt x="583" y="427"/>
                  </a:cubicBezTo>
                  <a:cubicBezTo>
                    <a:pt x="572" y="430"/>
                    <a:pt x="560" y="431"/>
                    <a:pt x="546" y="431"/>
                  </a:cubicBezTo>
                  <a:cubicBezTo>
                    <a:pt x="431" y="431"/>
                    <a:pt x="249" y="332"/>
                    <a:pt x="127" y="36"/>
                  </a:cubicBezTo>
                  <a:cubicBezTo>
                    <a:pt x="117" y="13"/>
                    <a:pt x="94" y="0"/>
                    <a:pt x="70" y="0"/>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2"/>
            <p:cNvSpPr/>
            <p:nvPr/>
          </p:nvSpPr>
          <p:spPr>
            <a:xfrm>
              <a:off x="3000550" y="4563975"/>
              <a:ext cx="25825" cy="7875"/>
            </a:xfrm>
            <a:custGeom>
              <a:rect b="b" l="l" r="r" t="t"/>
              <a:pathLst>
                <a:path extrusionOk="0" h="315" w="1033">
                  <a:moveTo>
                    <a:pt x="501" y="0"/>
                  </a:moveTo>
                  <a:cubicBezTo>
                    <a:pt x="243" y="0"/>
                    <a:pt x="49" y="161"/>
                    <a:pt x="38" y="168"/>
                  </a:cubicBezTo>
                  <a:cubicBezTo>
                    <a:pt x="5" y="195"/>
                    <a:pt x="1" y="245"/>
                    <a:pt x="29" y="283"/>
                  </a:cubicBezTo>
                  <a:cubicBezTo>
                    <a:pt x="46" y="302"/>
                    <a:pt x="70" y="313"/>
                    <a:pt x="93" y="313"/>
                  </a:cubicBezTo>
                  <a:cubicBezTo>
                    <a:pt x="111" y="313"/>
                    <a:pt x="129" y="307"/>
                    <a:pt x="144" y="294"/>
                  </a:cubicBezTo>
                  <a:cubicBezTo>
                    <a:pt x="148" y="294"/>
                    <a:pt x="304" y="168"/>
                    <a:pt x="501" y="164"/>
                  </a:cubicBezTo>
                  <a:cubicBezTo>
                    <a:pt x="706" y="164"/>
                    <a:pt x="889" y="297"/>
                    <a:pt x="893" y="300"/>
                  </a:cubicBezTo>
                  <a:cubicBezTo>
                    <a:pt x="906" y="311"/>
                    <a:pt x="924" y="314"/>
                    <a:pt x="940" y="314"/>
                  </a:cubicBezTo>
                  <a:cubicBezTo>
                    <a:pt x="964" y="314"/>
                    <a:pt x="991" y="303"/>
                    <a:pt x="1009" y="280"/>
                  </a:cubicBezTo>
                  <a:cubicBezTo>
                    <a:pt x="1032" y="242"/>
                    <a:pt x="1026" y="192"/>
                    <a:pt x="988" y="164"/>
                  </a:cubicBezTo>
                  <a:cubicBezTo>
                    <a:pt x="981" y="157"/>
                    <a:pt x="760" y="0"/>
                    <a:pt x="505" y="0"/>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2"/>
            <p:cNvSpPr/>
            <p:nvPr/>
          </p:nvSpPr>
          <p:spPr>
            <a:xfrm>
              <a:off x="2926150" y="4566100"/>
              <a:ext cx="25800" cy="9625"/>
            </a:xfrm>
            <a:custGeom>
              <a:rect b="b" l="l" r="r" t="t"/>
              <a:pathLst>
                <a:path extrusionOk="0" h="385" w="1032">
                  <a:moveTo>
                    <a:pt x="521" y="0"/>
                  </a:moveTo>
                  <a:cubicBezTo>
                    <a:pt x="509" y="0"/>
                    <a:pt x="498" y="0"/>
                    <a:pt x="486" y="1"/>
                  </a:cubicBezTo>
                  <a:cubicBezTo>
                    <a:pt x="221" y="22"/>
                    <a:pt x="37" y="242"/>
                    <a:pt x="31" y="253"/>
                  </a:cubicBezTo>
                  <a:cubicBezTo>
                    <a:pt x="1" y="287"/>
                    <a:pt x="7" y="338"/>
                    <a:pt x="41" y="369"/>
                  </a:cubicBezTo>
                  <a:cubicBezTo>
                    <a:pt x="58" y="382"/>
                    <a:pt x="75" y="385"/>
                    <a:pt x="95" y="385"/>
                  </a:cubicBezTo>
                  <a:cubicBezTo>
                    <a:pt x="119" y="385"/>
                    <a:pt x="143" y="375"/>
                    <a:pt x="157" y="358"/>
                  </a:cubicBezTo>
                  <a:cubicBezTo>
                    <a:pt x="160" y="355"/>
                    <a:pt x="307" y="181"/>
                    <a:pt x="500" y="168"/>
                  </a:cubicBezTo>
                  <a:cubicBezTo>
                    <a:pt x="510" y="167"/>
                    <a:pt x="520" y="167"/>
                    <a:pt x="530" y="167"/>
                  </a:cubicBezTo>
                  <a:cubicBezTo>
                    <a:pt x="710" y="167"/>
                    <a:pt x="885" y="308"/>
                    <a:pt x="888" y="311"/>
                  </a:cubicBezTo>
                  <a:cubicBezTo>
                    <a:pt x="903" y="322"/>
                    <a:pt x="921" y="328"/>
                    <a:pt x="939" y="328"/>
                  </a:cubicBezTo>
                  <a:cubicBezTo>
                    <a:pt x="963" y="328"/>
                    <a:pt x="987" y="318"/>
                    <a:pt x="1004" y="297"/>
                  </a:cubicBezTo>
                  <a:cubicBezTo>
                    <a:pt x="1031" y="263"/>
                    <a:pt x="1028" y="212"/>
                    <a:pt x="993" y="181"/>
                  </a:cubicBezTo>
                  <a:cubicBezTo>
                    <a:pt x="984" y="175"/>
                    <a:pt x="771" y="0"/>
                    <a:pt x="521" y="0"/>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2"/>
            <p:cNvSpPr/>
            <p:nvPr/>
          </p:nvSpPr>
          <p:spPr>
            <a:xfrm>
              <a:off x="2967575" y="4568550"/>
              <a:ext cx="10150" cy="48125"/>
            </a:xfrm>
            <a:custGeom>
              <a:rect b="b" l="l" r="r" t="t"/>
              <a:pathLst>
                <a:path extrusionOk="0" h="1925" w="406">
                  <a:moveTo>
                    <a:pt x="280" y="1"/>
                  </a:moveTo>
                  <a:cubicBezTo>
                    <a:pt x="238" y="1"/>
                    <a:pt x="201" y="31"/>
                    <a:pt x="197" y="73"/>
                  </a:cubicBezTo>
                  <a:cubicBezTo>
                    <a:pt x="184" y="233"/>
                    <a:pt x="164" y="396"/>
                    <a:pt x="143" y="556"/>
                  </a:cubicBezTo>
                  <a:cubicBezTo>
                    <a:pt x="68" y="1100"/>
                    <a:pt x="0" y="1618"/>
                    <a:pt x="255" y="1900"/>
                  </a:cubicBezTo>
                  <a:cubicBezTo>
                    <a:pt x="269" y="1917"/>
                    <a:pt x="293" y="1924"/>
                    <a:pt x="313" y="1924"/>
                  </a:cubicBezTo>
                  <a:cubicBezTo>
                    <a:pt x="334" y="1924"/>
                    <a:pt x="354" y="1917"/>
                    <a:pt x="368" y="1904"/>
                  </a:cubicBezTo>
                  <a:cubicBezTo>
                    <a:pt x="401" y="1873"/>
                    <a:pt x="405" y="1825"/>
                    <a:pt x="374" y="1791"/>
                  </a:cubicBezTo>
                  <a:cubicBezTo>
                    <a:pt x="170" y="1567"/>
                    <a:pt x="235" y="1087"/>
                    <a:pt x="299" y="577"/>
                  </a:cubicBezTo>
                  <a:cubicBezTo>
                    <a:pt x="324" y="417"/>
                    <a:pt x="344" y="250"/>
                    <a:pt x="357" y="87"/>
                  </a:cubicBezTo>
                  <a:cubicBezTo>
                    <a:pt x="360" y="46"/>
                    <a:pt x="330" y="5"/>
                    <a:pt x="286" y="1"/>
                  </a:cubicBezTo>
                  <a:cubicBezTo>
                    <a:pt x="284" y="1"/>
                    <a:pt x="282" y="1"/>
                    <a:pt x="280" y="1"/>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2"/>
            <p:cNvSpPr/>
            <p:nvPr/>
          </p:nvSpPr>
          <p:spPr>
            <a:xfrm>
              <a:off x="2874175" y="4424625"/>
              <a:ext cx="198200" cy="192375"/>
            </a:xfrm>
            <a:custGeom>
              <a:rect b="b" l="l" r="r" t="t"/>
              <a:pathLst>
                <a:path extrusionOk="0" h="7695" w="7928">
                  <a:moveTo>
                    <a:pt x="3193" y="0"/>
                  </a:moveTo>
                  <a:cubicBezTo>
                    <a:pt x="2931" y="0"/>
                    <a:pt x="2684" y="191"/>
                    <a:pt x="2508" y="400"/>
                  </a:cubicBezTo>
                  <a:cubicBezTo>
                    <a:pt x="2304" y="645"/>
                    <a:pt x="2133" y="965"/>
                    <a:pt x="2215" y="1278"/>
                  </a:cubicBezTo>
                  <a:lnTo>
                    <a:pt x="2130" y="1298"/>
                  </a:lnTo>
                  <a:cubicBezTo>
                    <a:pt x="1998" y="1108"/>
                    <a:pt x="1858" y="907"/>
                    <a:pt x="1654" y="791"/>
                  </a:cubicBezTo>
                  <a:cubicBezTo>
                    <a:pt x="1560" y="735"/>
                    <a:pt x="1448" y="704"/>
                    <a:pt x="1338" y="704"/>
                  </a:cubicBezTo>
                  <a:cubicBezTo>
                    <a:pt x="1213" y="704"/>
                    <a:pt x="1091" y="745"/>
                    <a:pt x="1004" y="835"/>
                  </a:cubicBezTo>
                  <a:cubicBezTo>
                    <a:pt x="926" y="917"/>
                    <a:pt x="885" y="1026"/>
                    <a:pt x="865" y="1138"/>
                  </a:cubicBezTo>
                  <a:cubicBezTo>
                    <a:pt x="797" y="1519"/>
                    <a:pt x="953" y="1934"/>
                    <a:pt x="1256" y="2173"/>
                  </a:cubicBezTo>
                  <a:lnTo>
                    <a:pt x="1266" y="2285"/>
                  </a:lnTo>
                  <a:cubicBezTo>
                    <a:pt x="1052" y="2162"/>
                    <a:pt x="807" y="2088"/>
                    <a:pt x="562" y="2063"/>
                  </a:cubicBezTo>
                  <a:cubicBezTo>
                    <a:pt x="539" y="2062"/>
                    <a:pt x="515" y="2061"/>
                    <a:pt x="492" y="2061"/>
                  </a:cubicBezTo>
                  <a:cubicBezTo>
                    <a:pt x="372" y="2061"/>
                    <a:pt x="249" y="2086"/>
                    <a:pt x="181" y="2179"/>
                  </a:cubicBezTo>
                  <a:cubicBezTo>
                    <a:pt x="130" y="2251"/>
                    <a:pt x="14" y="2561"/>
                    <a:pt x="10" y="2649"/>
                  </a:cubicBezTo>
                  <a:cubicBezTo>
                    <a:pt x="1" y="2897"/>
                    <a:pt x="48" y="2972"/>
                    <a:pt x="112" y="3211"/>
                  </a:cubicBezTo>
                  <a:cubicBezTo>
                    <a:pt x="177" y="3451"/>
                    <a:pt x="375" y="3639"/>
                    <a:pt x="582" y="3775"/>
                  </a:cubicBezTo>
                  <a:lnTo>
                    <a:pt x="569" y="3843"/>
                  </a:lnTo>
                  <a:cubicBezTo>
                    <a:pt x="497" y="5075"/>
                    <a:pt x="541" y="6309"/>
                    <a:pt x="701" y="7534"/>
                  </a:cubicBezTo>
                  <a:lnTo>
                    <a:pt x="841" y="7694"/>
                  </a:lnTo>
                  <a:cubicBezTo>
                    <a:pt x="861" y="7473"/>
                    <a:pt x="797" y="7096"/>
                    <a:pt x="817" y="6878"/>
                  </a:cubicBezTo>
                  <a:cubicBezTo>
                    <a:pt x="902" y="5937"/>
                    <a:pt x="990" y="4983"/>
                    <a:pt x="1342" y="4110"/>
                  </a:cubicBezTo>
                  <a:lnTo>
                    <a:pt x="1342" y="4110"/>
                  </a:lnTo>
                  <a:cubicBezTo>
                    <a:pt x="1571" y="4389"/>
                    <a:pt x="1937" y="4519"/>
                    <a:pt x="2302" y="4519"/>
                  </a:cubicBezTo>
                  <a:cubicBezTo>
                    <a:pt x="2404" y="4519"/>
                    <a:pt x="2505" y="4509"/>
                    <a:pt x="2603" y="4489"/>
                  </a:cubicBezTo>
                  <a:cubicBezTo>
                    <a:pt x="3066" y="4398"/>
                    <a:pt x="3468" y="4125"/>
                    <a:pt x="3831" y="3826"/>
                  </a:cubicBezTo>
                  <a:lnTo>
                    <a:pt x="3879" y="3785"/>
                  </a:lnTo>
                  <a:cubicBezTo>
                    <a:pt x="3967" y="3972"/>
                    <a:pt x="4151" y="4105"/>
                    <a:pt x="4346" y="4180"/>
                  </a:cubicBezTo>
                  <a:cubicBezTo>
                    <a:pt x="4542" y="4252"/>
                    <a:pt x="4754" y="4272"/>
                    <a:pt x="4964" y="4288"/>
                  </a:cubicBezTo>
                  <a:cubicBezTo>
                    <a:pt x="5076" y="4296"/>
                    <a:pt x="5191" y="4303"/>
                    <a:pt x="5305" y="4303"/>
                  </a:cubicBezTo>
                  <a:cubicBezTo>
                    <a:pt x="5584" y="4303"/>
                    <a:pt x="5861" y="4264"/>
                    <a:pt x="6090" y="4112"/>
                  </a:cubicBezTo>
                  <a:lnTo>
                    <a:pt x="6145" y="4255"/>
                  </a:lnTo>
                  <a:cubicBezTo>
                    <a:pt x="6927" y="5207"/>
                    <a:pt x="7373" y="6490"/>
                    <a:pt x="7639" y="7694"/>
                  </a:cubicBezTo>
                  <a:lnTo>
                    <a:pt x="7782" y="7364"/>
                  </a:lnTo>
                  <a:cubicBezTo>
                    <a:pt x="7928" y="6460"/>
                    <a:pt x="7914" y="5370"/>
                    <a:pt x="7901" y="4452"/>
                  </a:cubicBezTo>
                  <a:cubicBezTo>
                    <a:pt x="7890" y="3823"/>
                    <a:pt x="7812" y="3125"/>
                    <a:pt x="7336" y="2721"/>
                  </a:cubicBezTo>
                  <a:lnTo>
                    <a:pt x="7319" y="2547"/>
                  </a:lnTo>
                  <a:cubicBezTo>
                    <a:pt x="7278" y="2223"/>
                    <a:pt x="7111" y="1920"/>
                    <a:pt x="6860" y="1713"/>
                  </a:cubicBezTo>
                  <a:cubicBezTo>
                    <a:pt x="6637" y="1530"/>
                    <a:pt x="6345" y="1426"/>
                    <a:pt x="6054" y="1426"/>
                  </a:cubicBezTo>
                  <a:cubicBezTo>
                    <a:pt x="6021" y="1426"/>
                    <a:pt x="5987" y="1428"/>
                    <a:pt x="5954" y="1430"/>
                  </a:cubicBezTo>
                  <a:lnTo>
                    <a:pt x="5958" y="1390"/>
                  </a:lnTo>
                  <a:cubicBezTo>
                    <a:pt x="5900" y="995"/>
                    <a:pt x="5556" y="659"/>
                    <a:pt x="5162" y="611"/>
                  </a:cubicBezTo>
                  <a:cubicBezTo>
                    <a:pt x="5127" y="606"/>
                    <a:pt x="5091" y="604"/>
                    <a:pt x="5056" y="604"/>
                  </a:cubicBezTo>
                  <a:cubicBezTo>
                    <a:pt x="4692" y="604"/>
                    <a:pt x="4335" y="835"/>
                    <a:pt x="4199" y="1172"/>
                  </a:cubicBezTo>
                  <a:lnTo>
                    <a:pt x="4168" y="1118"/>
                  </a:lnTo>
                  <a:cubicBezTo>
                    <a:pt x="4087" y="958"/>
                    <a:pt x="4005" y="802"/>
                    <a:pt x="3920" y="642"/>
                  </a:cubicBezTo>
                  <a:cubicBezTo>
                    <a:pt x="3780" y="373"/>
                    <a:pt x="3603" y="73"/>
                    <a:pt x="3304" y="12"/>
                  </a:cubicBezTo>
                  <a:cubicBezTo>
                    <a:pt x="3267" y="4"/>
                    <a:pt x="3230" y="0"/>
                    <a:pt x="3193" y="0"/>
                  </a:cubicBezTo>
                  <a:close/>
                </a:path>
              </a:pathLst>
            </a:custGeom>
            <a:solidFill>
              <a:srgbClr val="233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2"/>
            <p:cNvSpPr/>
            <p:nvPr/>
          </p:nvSpPr>
          <p:spPr>
            <a:xfrm>
              <a:off x="2736175" y="4448250"/>
              <a:ext cx="67225" cy="83175"/>
            </a:xfrm>
            <a:custGeom>
              <a:rect b="b" l="l" r="r" t="t"/>
              <a:pathLst>
                <a:path extrusionOk="0" h="3327" w="2689">
                  <a:moveTo>
                    <a:pt x="1112" y="1"/>
                  </a:moveTo>
                  <a:cubicBezTo>
                    <a:pt x="1029" y="1"/>
                    <a:pt x="938" y="64"/>
                    <a:pt x="945" y="156"/>
                  </a:cubicBezTo>
                  <a:cubicBezTo>
                    <a:pt x="961" y="506"/>
                    <a:pt x="951" y="864"/>
                    <a:pt x="928" y="1220"/>
                  </a:cubicBezTo>
                  <a:cubicBezTo>
                    <a:pt x="733" y="819"/>
                    <a:pt x="455" y="459"/>
                    <a:pt x="216" y="265"/>
                  </a:cubicBezTo>
                  <a:cubicBezTo>
                    <a:pt x="193" y="246"/>
                    <a:pt x="164" y="238"/>
                    <a:pt x="136" y="238"/>
                  </a:cubicBezTo>
                  <a:cubicBezTo>
                    <a:pt x="66" y="238"/>
                    <a:pt x="0" y="291"/>
                    <a:pt x="29" y="374"/>
                  </a:cubicBezTo>
                  <a:cubicBezTo>
                    <a:pt x="158" y="775"/>
                    <a:pt x="315" y="1156"/>
                    <a:pt x="383" y="1571"/>
                  </a:cubicBezTo>
                  <a:cubicBezTo>
                    <a:pt x="434" y="1891"/>
                    <a:pt x="386" y="2228"/>
                    <a:pt x="516" y="2514"/>
                  </a:cubicBezTo>
                  <a:cubicBezTo>
                    <a:pt x="577" y="2853"/>
                    <a:pt x="808" y="3164"/>
                    <a:pt x="1162" y="3262"/>
                  </a:cubicBezTo>
                  <a:cubicBezTo>
                    <a:pt x="1203" y="3272"/>
                    <a:pt x="1244" y="3279"/>
                    <a:pt x="1284" y="3282"/>
                  </a:cubicBezTo>
                  <a:cubicBezTo>
                    <a:pt x="1346" y="3310"/>
                    <a:pt x="1411" y="3327"/>
                    <a:pt x="1475" y="3327"/>
                  </a:cubicBezTo>
                  <a:cubicBezTo>
                    <a:pt x="1550" y="3327"/>
                    <a:pt x="1624" y="3305"/>
                    <a:pt x="1689" y="3255"/>
                  </a:cubicBezTo>
                  <a:cubicBezTo>
                    <a:pt x="1716" y="3235"/>
                    <a:pt x="1751" y="3208"/>
                    <a:pt x="1782" y="3180"/>
                  </a:cubicBezTo>
                  <a:cubicBezTo>
                    <a:pt x="1880" y="3129"/>
                    <a:pt x="1969" y="3058"/>
                    <a:pt x="2043" y="2976"/>
                  </a:cubicBezTo>
                  <a:cubicBezTo>
                    <a:pt x="2129" y="2919"/>
                    <a:pt x="2217" y="2864"/>
                    <a:pt x="2295" y="2800"/>
                  </a:cubicBezTo>
                  <a:cubicBezTo>
                    <a:pt x="2526" y="2605"/>
                    <a:pt x="2659" y="2384"/>
                    <a:pt x="2676" y="2082"/>
                  </a:cubicBezTo>
                  <a:cubicBezTo>
                    <a:pt x="2688" y="1855"/>
                    <a:pt x="2508" y="1736"/>
                    <a:pt x="2322" y="1736"/>
                  </a:cubicBezTo>
                  <a:cubicBezTo>
                    <a:pt x="2253" y="1736"/>
                    <a:pt x="2183" y="1752"/>
                    <a:pt x="2121" y="1785"/>
                  </a:cubicBezTo>
                  <a:cubicBezTo>
                    <a:pt x="2162" y="1289"/>
                    <a:pt x="2091" y="785"/>
                    <a:pt x="1914" y="298"/>
                  </a:cubicBezTo>
                  <a:cubicBezTo>
                    <a:pt x="1893" y="241"/>
                    <a:pt x="1847" y="215"/>
                    <a:pt x="1802" y="215"/>
                  </a:cubicBezTo>
                  <a:cubicBezTo>
                    <a:pt x="1746" y="215"/>
                    <a:pt x="1690" y="256"/>
                    <a:pt x="1683" y="330"/>
                  </a:cubicBezTo>
                  <a:cubicBezTo>
                    <a:pt x="1655" y="564"/>
                    <a:pt x="1622" y="796"/>
                    <a:pt x="1577" y="1027"/>
                  </a:cubicBezTo>
                  <a:cubicBezTo>
                    <a:pt x="1509" y="694"/>
                    <a:pt x="1377" y="394"/>
                    <a:pt x="1234" y="77"/>
                  </a:cubicBezTo>
                  <a:cubicBezTo>
                    <a:pt x="1211" y="24"/>
                    <a:pt x="1163" y="1"/>
                    <a:pt x="1112" y="1"/>
                  </a:cubicBezTo>
                  <a:close/>
                </a:path>
              </a:pathLst>
            </a:custGeom>
            <a:solidFill>
              <a:srgbClr val="B664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2"/>
            <p:cNvSpPr/>
            <p:nvPr/>
          </p:nvSpPr>
          <p:spPr>
            <a:xfrm>
              <a:off x="3126084" y="5023706"/>
              <a:ext cx="49250" cy="48750"/>
            </a:xfrm>
            <a:custGeom>
              <a:rect b="b" l="l" r="r" t="t"/>
              <a:pathLst>
                <a:path extrusionOk="0" h="1950" w="1970">
                  <a:moveTo>
                    <a:pt x="953" y="1"/>
                  </a:moveTo>
                  <a:cubicBezTo>
                    <a:pt x="785" y="1"/>
                    <a:pt x="592" y="63"/>
                    <a:pt x="445" y="166"/>
                  </a:cubicBezTo>
                  <a:cubicBezTo>
                    <a:pt x="330" y="166"/>
                    <a:pt x="245" y="248"/>
                    <a:pt x="197" y="360"/>
                  </a:cubicBezTo>
                  <a:cubicBezTo>
                    <a:pt x="136" y="510"/>
                    <a:pt x="112" y="683"/>
                    <a:pt x="75" y="847"/>
                  </a:cubicBezTo>
                  <a:cubicBezTo>
                    <a:pt x="37" y="1007"/>
                    <a:pt x="0" y="1153"/>
                    <a:pt x="17" y="1323"/>
                  </a:cubicBezTo>
                  <a:cubicBezTo>
                    <a:pt x="26" y="1426"/>
                    <a:pt x="129" y="1524"/>
                    <a:pt x="230" y="1524"/>
                  </a:cubicBezTo>
                  <a:cubicBezTo>
                    <a:pt x="273" y="1524"/>
                    <a:pt x="316" y="1506"/>
                    <a:pt x="351" y="1462"/>
                  </a:cubicBezTo>
                  <a:cubicBezTo>
                    <a:pt x="432" y="1364"/>
                    <a:pt x="497" y="1241"/>
                    <a:pt x="552" y="1112"/>
                  </a:cubicBezTo>
                  <a:cubicBezTo>
                    <a:pt x="555" y="1119"/>
                    <a:pt x="555" y="1126"/>
                    <a:pt x="555" y="1132"/>
                  </a:cubicBezTo>
                  <a:cubicBezTo>
                    <a:pt x="572" y="1330"/>
                    <a:pt x="527" y="1520"/>
                    <a:pt x="497" y="1715"/>
                  </a:cubicBezTo>
                  <a:cubicBezTo>
                    <a:pt x="480" y="1823"/>
                    <a:pt x="581" y="1950"/>
                    <a:pt x="684" y="1950"/>
                  </a:cubicBezTo>
                  <a:cubicBezTo>
                    <a:pt x="724" y="1950"/>
                    <a:pt x="763" y="1932"/>
                    <a:pt x="797" y="1888"/>
                  </a:cubicBezTo>
                  <a:cubicBezTo>
                    <a:pt x="871" y="1792"/>
                    <a:pt x="932" y="1670"/>
                    <a:pt x="973" y="1537"/>
                  </a:cubicBezTo>
                  <a:lnTo>
                    <a:pt x="973" y="1537"/>
                  </a:lnTo>
                  <a:cubicBezTo>
                    <a:pt x="970" y="1568"/>
                    <a:pt x="966" y="1599"/>
                    <a:pt x="956" y="1629"/>
                  </a:cubicBezTo>
                  <a:cubicBezTo>
                    <a:pt x="939" y="1690"/>
                    <a:pt x="956" y="1779"/>
                    <a:pt x="1007" y="1820"/>
                  </a:cubicBezTo>
                  <a:cubicBezTo>
                    <a:pt x="1017" y="1830"/>
                    <a:pt x="1031" y="1840"/>
                    <a:pt x="1042" y="1847"/>
                  </a:cubicBezTo>
                  <a:cubicBezTo>
                    <a:pt x="1045" y="1847"/>
                    <a:pt x="1045" y="1850"/>
                    <a:pt x="1048" y="1850"/>
                  </a:cubicBezTo>
                  <a:cubicBezTo>
                    <a:pt x="1076" y="1870"/>
                    <a:pt x="1107" y="1879"/>
                    <a:pt x="1138" y="1879"/>
                  </a:cubicBezTo>
                  <a:cubicBezTo>
                    <a:pt x="1207" y="1879"/>
                    <a:pt x="1277" y="1836"/>
                    <a:pt x="1317" y="1779"/>
                  </a:cubicBezTo>
                  <a:cubicBezTo>
                    <a:pt x="1402" y="1657"/>
                    <a:pt x="1439" y="1514"/>
                    <a:pt x="1442" y="1360"/>
                  </a:cubicBezTo>
                  <a:cubicBezTo>
                    <a:pt x="1446" y="1371"/>
                    <a:pt x="1446" y="1381"/>
                    <a:pt x="1450" y="1391"/>
                  </a:cubicBezTo>
                  <a:cubicBezTo>
                    <a:pt x="1464" y="1495"/>
                    <a:pt x="1486" y="1826"/>
                    <a:pt x="1649" y="1826"/>
                  </a:cubicBezTo>
                  <a:cubicBezTo>
                    <a:pt x="1668" y="1826"/>
                    <a:pt x="1689" y="1822"/>
                    <a:pt x="1711" y="1813"/>
                  </a:cubicBezTo>
                  <a:cubicBezTo>
                    <a:pt x="1970" y="1701"/>
                    <a:pt x="1865" y="1241"/>
                    <a:pt x="1821" y="1027"/>
                  </a:cubicBezTo>
                  <a:cubicBezTo>
                    <a:pt x="1800" y="939"/>
                    <a:pt x="1776" y="843"/>
                    <a:pt x="1745" y="755"/>
                  </a:cubicBezTo>
                  <a:cubicBezTo>
                    <a:pt x="1708" y="424"/>
                    <a:pt x="1384" y="77"/>
                    <a:pt x="1075" y="13"/>
                  </a:cubicBezTo>
                  <a:cubicBezTo>
                    <a:pt x="1037" y="5"/>
                    <a:pt x="996" y="1"/>
                    <a:pt x="953" y="1"/>
                  </a:cubicBezTo>
                  <a:close/>
                </a:path>
              </a:pathLst>
            </a:custGeom>
            <a:solidFill>
              <a:srgbClr val="B664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6" name="Google Shape;526;p32"/>
          <p:cNvSpPr txBox="1"/>
          <p:nvPr>
            <p:ph type="title"/>
          </p:nvPr>
        </p:nvSpPr>
        <p:spPr>
          <a:xfrm>
            <a:off x="713850" y="445025"/>
            <a:ext cx="6789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MOBILE APP—MOTIVATION</a:t>
            </a:r>
            <a:endParaRPr>
              <a:latin typeface="Montserrat"/>
              <a:ea typeface="Montserrat"/>
              <a:cs typeface="Montserrat"/>
              <a:sym typeface="Montserrat"/>
            </a:endParaRPr>
          </a:p>
        </p:txBody>
      </p:sp>
      <p:sp>
        <p:nvSpPr>
          <p:cNvPr id="527" name="Google Shape;527;p32"/>
          <p:cNvSpPr/>
          <p:nvPr/>
        </p:nvSpPr>
        <p:spPr>
          <a:xfrm>
            <a:off x="5885964" y="4683026"/>
            <a:ext cx="3389171" cy="182319"/>
          </a:xfrm>
          <a:custGeom>
            <a:rect b="b" l="l" r="r" t="t"/>
            <a:pathLst>
              <a:path extrusionOk="0" h="15260" w="283672">
                <a:moveTo>
                  <a:pt x="0" y="0"/>
                </a:moveTo>
                <a:cubicBezTo>
                  <a:pt x="6682" y="4008"/>
                  <a:pt x="12513" y="10211"/>
                  <a:pt x="20120" y="11902"/>
                </a:cubicBezTo>
                <a:cubicBezTo>
                  <a:pt x="39977" y="16315"/>
                  <a:pt x="60708" y="8502"/>
                  <a:pt x="81049" y="8502"/>
                </a:cubicBezTo>
                <a:cubicBezTo>
                  <a:pt x="98003" y="8502"/>
                  <a:pt x="114631" y="13247"/>
                  <a:pt x="131492" y="15019"/>
                </a:cubicBezTo>
                <a:cubicBezTo>
                  <a:pt x="144275" y="16363"/>
                  <a:pt x="156975" y="11622"/>
                  <a:pt x="169749" y="10202"/>
                </a:cubicBezTo>
                <a:cubicBezTo>
                  <a:pt x="183364" y="8689"/>
                  <a:pt x="197371" y="7141"/>
                  <a:pt x="210841" y="9635"/>
                </a:cubicBezTo>
                <a:cubicBezTo>
                  <a:pt x="234758" y="14064"/>
                  <a:pt x="264674" y="20291"/>
                  <a:pt x="283672" y="5101"/>
                </a:cubicBezTo>
              </a:path>
            </a:pathLst>
          </a:custGeom>
          <a:noFill/>
          <a:ln cap="flat" cmpd="sng" w="19050">
            <a:solidFill>
              <a:schemeClr val="accent4"/>
            </a:solidFill>
            <a:prstDash val="dot"/>
            <a:round/>
            <a:headEnd len="med" w="med" type="none"/>
            <a:tailEnd len="med" w="med" type="none"/>
          </a:ln>
        </p:spPr>
      </p:sp>
      <p:grpSp>
        <p:nvGrpSpPr>
          <p:cNvPr id="528" name="Google Shape;528;p32"/>
          <p:cNvGrpSpPr/>
          <p:nvPr/>
        </p:nvGrpSpPr>
        <p:grpSpPr>
          <a:xfrm>
            <a:off x="6239512" y="4769417"/>
            <a:ext cx="161247" cy="220961"/>
            <a:chOff x="8514266" y="1265155"/>
            <a:chExt cx="337407" cy="462359"/>
          </a:xfrm>
        </p:grpSpPr>
        <p:sp>
          <p:nvSpPr>
            <p:cNvPr id="529" name="Google Shape;529;p32"/>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2"/>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1" name="Google Shape;531;p32"/>
          <p:cNvGrpSpPr/>
          <p:nvPr/>
        </p:nvGrpSpPr>
        <p:grpSpPr>
          <a:xfrm rot="10800000">
            <a:off x="7019176" y="4658637"/>
            <a:ext cx="161247" cy="220961"/>
            <a:chOff x="8514266" y="1265155"/>
            <a:chExt cx="337407" cy="462359"/>
          </a:xfrm>
        </p:grpSpPr>
        <p:sp>
          <p:nvSpPr>
            <p:cNvPr id="532" name="Google Shape;532;p32"/>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2"/>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4" name="Google Shape;534;p32"/>
          <p:cNvGrpSpPr/>
          <p:nvPr/>
        </p:nvGrpSpPr>
        <p:grpSpPr>
          <a:xfrm>
            <a:off x="7796663" y="4769417"/>
            <a:ext cx="161247" cy="220961"/>
            <a:chOff x="8514266" y="1265155"/>
            <a:chExt cx="337407" cy="462359"/>
          </a:xfrm>
        </p:grpSpPr>
        <p:sp>
          <p:nvSpPr>
            <p:cNvPr id="535" name="Google Shape;535;p32"/>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2"/>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7" name="Google Shape;537;p32"/>
          <p:cNvGrpSpPr/>
          <p:nvPr/>
        </p:nvGrpSpPr>
        <p:grpSpPr>
          <a:xfrm rot="10800000">
            <a:off x="8575909" y="4658637"/>
            <a:ext cx="161247" cy="220961"/>
            <a:chOff x="8514266" y="1265155"/>
            <a:chExt cx="337407" cy="462359"/>
          </a:xfrm>
        </p:grpSpPr>
        <p:sp>
          <p:nvSpPr>
            <p:cNvPr id="538" name="Google Shape;538;p32"/>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539" name="Google Shape;539;p32"/>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33"/>
          <p:cNvSpPr txBox="1"/>
          <p:nvPr>
            <p:ph type="title"/>
          </p:nvPr>
        </p:nvSpPr>
        <p:spPr>
          <a:xfrm>
            <a:off x="713850" y="445025"/>
            <a:ext cx="6789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MOTIVATION</a:t>
            </a:r>
            <a:endParaRPr>
              <a:latin typeface="Montserrat"/>
              <a:ea typeface="Montserrat"/>
              <a:cs typeface="Montserrat"/>
              <a:sym typeface="Montserrat"/>
            </a:endParaRPr>
          </a:p>
        </p:txBody>
      </p:sp>
      <p:grpSp>
        <p:nvGrpSpPr>
          <p:cNvPr id="545" name="Google Shape;545;p33"/>
          <p:cNvGrpSpPr/>
          <p:nvPr/>
        </p:nvGrpSpPr>
        <p:grpSpPr>
          <a:xfrm>
            <a:off x="3096571" y="1503733"/>
            <a:ext cx="2956350" cy="2525309"/>
            <a:chOff x="3096571" y="1427533"/>
            <a:chExt cx="2956350" cy="2525309"/>
          </a:xfrm>
        </p:grpSpPr>
        <p:grpSp>
          <p:nvGrpSpPr>
            <p:cNvPr id="546" name="Google Shape;546;p33"/>
            <p:cNvGrpSpPr/>
            <p:nvPr/>
          </p:nvGrpSpPr>
          <p:grpSpPr>
            <a:xfrm>
              <a:off x="3185647" y="1427533"/>
              <a:ext cx="2772694" cy="2525309"/>
              <a:chOff x="4204684" y="2104422"/>
              <a:chExt cx="699822" cy="637382"/>
            </a:xfrm>
          </p:grpSpPr>
          <p:grpSp>
            <p:nvGrpSpPr>
              <p:cNvPr id="547" name="Google Shape;547;p33"/>
              <p:cNvGrpSpPr/>
              <p:nvPr/>
            </p:nvGrpSpPr>
            <p:grpSpPr>
              <a:xfrm>
                <a:off x="4204684" y="2430067"/>
                <a:ext cx="342957" cy="311738"/>
                <a:chOff x="4204684" y="2430067"/>
                <a:chExt cx="342957" cy="311738"/>
              </a:xfrm>
            </p:grpSpPr>
            <p:sp>
              <p:nvSpPr>
                <p:cNvPr id="548" name="Google Shape;548;p33"/>
                <p:cNvSpPr/>
                <p:nvPr/>
              </p:nvSpPr>
              <p:spPr>
                <a:xfrm>
                  <a:off x="4235882" y="2430067"/>
                  <a:ext cx="311759" cy="311738"/>
                </a:xfrm>
                <a:custGeom>
                  <a:rect b="b" l="l" r="r" t="t"/>
                  <a:pathLst>
                    <a:path extrusionOk="0" h="8384" w="8384">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3"/>
                <p:cNvSpPr/>
                <p:nvPr/>
              </p:nvSpPr>
              <p:spPr>
                <a:xfrm>
                  <a:off x="4204684" y="2558309"/>
                  <a:ext cx="117839" cy="117794"/>
                </a:xfrm>
                <a:custGeom>
                  <a:rect b="b" l="l" r="r" t="t"/>
                  <a:pathLst>
                    <a:path extrusionOk="0" h="3168" w="3169">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0" name="Google Shape;550;p33"/>
              <p:cNvGrpSpPr/>
              <p:nvPr/>
            </p:nvGrpSpPr>
            <p:grpSpPr>
              <a:xfrm>
                <a:off x="4561586" y="2430067"/>
                <a:ext cx="342920" cy="311738"/>
                <a:chOff x="4561586" y="2430067"/>
                <a:chExt cx="342920" cy="311738"/>
              </a:xfrm>
            </p:grpSpPr>
            <p:sp>
              <p:nvSpPr>
                <p:cNvPr id="551" name="Google Shape;551;p33"/>
                <p:cNvSpPr/>
                <p:nvPr/>
              </p:nvSpPr>
              <p:spPr>
                <a:xfrm>
                  <a:off x="4561586" y="2430067"/>
                  <a:ext cx="311759" cy="311738"/>
                </a:xfrm>
                <a:custGeom>
                  <a:rect b="b" l="l" r="r" t="t"/>
                  <a:pathLst>
                    <a:path extrusionOk="0" h="8384" w="8384">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3"/>
                <p:cNvSpPr/>
                <p:nvPr/>
              </p:nvSpPr>
              <p:spPr>
                <a:xfrm>
                  <a:off x="4786741" y="2558309"/>
                  <a:ext cx="117765" cy="117794"/>
                </a:xfrm>
                <a:custGeom>
                  <a:rect b="b" l="l" r="r" t="t"/>
                  <a:pathLst>
                    <a:path extrusionOk="0" h="3168" w="3167">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3" name="Google Shape;553;p33"/>
              <p:cNvGrpSpPr/>
              <p:nvPr/>
            </p:nvGrpSpPr>
            <p:grpSpPr>
              <a:xfrm>
                <a:off x="4561586" y="2104422"/>
                <a:ext cx="342920" cy="311738"/>
                <a:chOff x="4561586" y="2104422"/>
                <a:chExt cx="342920" cy="311738"/>
              </a:xfrm>
            </p:grpSpPr>
            <p:sp>
              <p:nvSpPr>
                <p:cNvPr id="554" name="Google Shape;554;p33"/>
                <p:cNvSpPr/>
                <p:nvPr/>
              </p:nvSpPr>
              <p:spPr>
                <a:xfrm>
                  <a:off x="4561586" y="2104422"/>
                  <a:ext cx="311722" cy="311738"/>
                </a:xfrm>
                <a:custGeom>
                  <a:rect b="b" l="l" r="r" t="t"/>
                  <a:pathLst>
                    <a:path extrusionOk="0" h="8384" w="8383">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3"/>
                <p:cNvSpPr/>
                <p:nvPr/>
              </p:nvSpPr>
              <p:spPr>
                <a:xfrm>
                  <a:off x="4786741" y="2170087"/>
                  <a:ext cx="117765" cy="117757"/>
                </a:xfrm>
                <a:custGeom>
                  <a:rect b="b" l="l" r="r" t="t"/>
                  <a:pathLst>
                    <a:path extrusionOk="0" h="3167" w="3167">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6" name="Google Shape;556;p33"/>
              <p:cNvGrpSpPr/>
              <p:nvPr/>
            </p:nvGrpSpPr>
            <p:grpSpPr>
              <a:xfrm>
                <a:off x="4204684" y="2104422"/>
                <a:ext cx="342957" cy="311664"/>
                <a:chOff x="4204684" y="2104422"/>
                <a:chExt cx="342957" cy="311664"/>
              </a:xfrm>
            </p:grpSpPr>
            <p:sp>
              <p:nvSpPr>
                <p:cNvPr id="557" name="Google Shape;557;p33"/>
                <p:cNvSpPr/>
                <p:nvPr/>
              </p:nvSpPr>
              <p:spPr>
                <a:xfrm>
                  <a:off x="4235882" y="2104422"/>
                  <a:ext cx="311759" cy="311664"/>
                </a:xfrm>
                <a:custGeom>
                  <a:rect b="b" l="l" r="r" t="t"/>
                  <a:pathLst>
                    <a:path extrusionOk="0" h="8382" w="8384">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3"/>
                <p:cNvSpPr/>
                <p:nvPr/>
              </p:nvSpPr>
              <p:spPr>
                <a:xfrm>
                  <a:off x="4204684" y="2170087"/>
                  <a:ext cx="117839" cy="117757"/>
                </a:xfrm>
                <a:custGeom>
                  <a:rect b="b" l="l" r="r" t="t"/>
                  <a:pathLst>
                    <a:path extrusionOk="0" h="3167" w="3169">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59" name="Google Shape;559;p33"/>
            <p:cNvSpPr/>
            <p:nvPr/>
          </p:nvSpPr>
          <p:spPr>
            <a:xfrm rot="3600941">
              <a:off x="5812720" y="1699120"/>
              <a:ext cx="213701" cy="184677"/>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3"/>
            <p:cNvSpPr/>
            <p:nvPr/>
          </p:nvSpPr>
          <p:spPr>
            <a:xfrm flipH="1" rot="-3600941">
              <a:off x="3123070" y="1699120"/>
              <a:ext cx="213701" cy="184677"/>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3"/>
            <p:cNvSpPr/>
            <p:nvPr/>
          </p:nvSpPr>
          <p:spPr>
            <a:xfrm flipH="1" rot="7199059">
              <a:off x="5812720" y="3496477"/>
              <a:ext cx="213701" cy="184677"/>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3"/>
            <p:cNvSpPr/>
            <p:nvPr/>
          </p:nvSpPr>
          <p:spPr>
            <a:xfrm rot="-7199059">
              <a:off x="3123070" y="3496477"/>
              <a:ext cx="213701" cy="184677"/>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3" name="Google Shape;563;p33"/>
          <p:cNvSpPr txBox="1"/>
          <p:nvPr>
            <p:ph idx="4294967295" type="title"/>
          </p:nvPr>
        </p:nvSpPr>
        <p:spPr>
          <a:xfrm>
            <a:off x="770908" y="3002020"/>
            <a:ext cx="2103600" cy="452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b="1" lang="en" sz="1800">
                <a:latin typeface="Montserrat"/>
                <a:ea typeface="Montserrat"/>
                <a:cs typeface="Montserrat"/>
                <a:sym typeface="Montserrat"/>
              </a:rPr>
              <a:t>Group Chat</a:t>
            </a:r>
            <a:endParaRPr b="1" sz="1800">
              <a:latin typeface="Montserrat"/>
              <a:ea typeface="Montserrat"/>
              <a:cs typeface="Montserrat"/>
              <a:sym typeface="Montserrat"/>
            </a:endParaRPr>
          </a:p>
        </p:txBody>
      </p:sp>
      <p:sp>
        <p:nvSpPr>
          <p:cNvPr id="564" name="Google Shape;564;p33"/>
          <p:cNvSpPr txBox="1"/>
          <p:nvPr>
            <p:ph idx="4294967295" type="subTitle"/>
          </p:nvPr>
        </p:nvSpPr>
        <p:spPr>
          <a:xfrm>
            <a:off x="1250908" y="3361175"/>
            <a:ext cx="2103600" cy="787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ontserrat"/>
              <a:buChar char="●"/>
            </a:pPr>
            <a:r>
              <a:rPr lang="en" sz="1200">
                <a:latin typeface="Montserrat"/>
                <a:ea typeface="Montserrat"/>
                <a:cs typeface="Montserrat"/>
                <a:sym typeface="Montserrat"/>
              </a:rPr>
              <a:t>Join groups</a:t>
            </a:r>
            <a:endParaRPr sz="1200">
              <a:latin typeface="Montserrat"/>
              <a:ea typeface="Montserrat"/>
              <a:cs typeface="Montserrat"/>
              <a:sym typeface="Montserrat"/>
            </a:endParaRPr>
          </a:p>
          <a:p>
            <a:pPr indent="-304800" lvl="0" marL="457200" rtl="0" algn="l">
              <a:spcBef>
                <a:spcPts val="0"/>
              </a:spcBef>
              <a:spcAft>
                <a:spcPts val="0"/>
              </a:spcAft>
              <a:buSzPts val="1200"/>
              <a:buFont typeface="Montserrat"/>
              <a:buChar char="●"/>
            </a:pPr>
            <a:r>
              <a:rPr lang="en" sz="1200">
                <a:latin typeface="Montserrat"/>
                <a:ea typeface="Montserrat"/>
                <a:cs typeface="Montserrat"/>
                <a:sym typeface="Montserrat"/>
              </a:rPr>
              <a:t>Focus session</a:t>
            </a:r>
            <a:endParaRPr sz="1200">
              <a:latin typeface="Montserrat"/>
              <a:ea typeface="Montserrat"/>
              <a:cs typeface="Montserrat"/>
              <a:sym typeface="Montserrat"/>
            </a:endParaRPr>
          </a:p>
        </p:txBody>
      </p:sp>
      <p:sp>
        <p:nvSpPr>
          <p:cNvPr id="565" name="Google Shape;565;p33"/>
          <p:cNvSpPr txBox="1"/>
          <p:nvPr>
            <p:ph idx="4294967295" type="title"/>
          </p:nvPr>
        </p:nvSpPr>
        <p:spPr>
          <a:xfrm>
            <a:off x="6108229" y="1427521"/>
            <a:ext cx="2103600" cy="45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1800">
                <a:latin typeface="Montserrat"/>
                <a:ea typeface="Montserrat"/>
                <a:cs typeface="Montserrat"/>
                <a:sym typeface="Montserrat"/>
              </a:rPr>
              <a:t>Calendar</a:t>
            </a:r>
            <a:endParaRPr b="1" sz="1800">
              <a:latin typeface="Montserrat"/>
              <a:ea typeface="Montserrat"/>
              <a:cs typeface="Montserrat"/>
              <a:sym typeface="Montserrat"/>
            </a:endParaRPr>
          </a:p>
        </p:txBody>
      </p:sp>
      <p:sp>
        <p:nvSpPr>
          <p:cNvPr id="566" name="Google Shape;566;p33"/>
          <p:cNvSpPr txBox="1"/>
          <p:nvPr>
            <p:ph idx="4294967295" type="subTitle"/>
          </p:nvPr>
        </p:nvSpPr>
        <p:spPr>
          <a:xfrm>
            <a:off x="6032025" y="1800650"/>
            <a:ext cx="2217300" cy="787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ontserrat"/>
              <a:buChar char="●"/>
            </a:pPr>
            <a:r>
              <a:rPr lang="en" sz="1200">
                <a:latin typeface="Montserrat"/>
                <a:ea typeface="Montserrat"/>
                <a:cs typeface="Montserrat"/>
                <a:sym typeface="Montserrat"/>
              </a:rPr>
              <a:t>Monthly overview</a:t>
            </a:r>
            <a:endParaRPr sz="1200">
              <a:latin typeface="Montserrat"/>
              <a:ea typeface="Montserrat"/>
              <a:cs typeface="Montserrat"/>
              <a:sym typeface="Montserrat"/>
            </a:endParaRPr>
          </a:p>
          <a:p>
            <a:pPr indent="-304800" lvl="0" marL="457200" rtl="0" algn="l">
              <a:spcBef>
                <a:spcPts val="0"/>
              </a:spcBef>
              <a:spcAft>
                <a:spcPts val="0"/>
              </a:spcAft>
              <a:buSzPts val="1200"/>
              <a:buFont typeface="Montserrat"/>
              <a:buChar char="●"/>
            </a:pPr>
            <a:r>
              <a:rPr lang="en" sz="1200">
                <a:latin typeface="Montserrat"/>
                <a:ea typeface="Montserrat"/>
                <a:cs typeface="Montserrat"/>
                <a:sym typeface="Montserrat"/>
              </a:rPr>
              <a:t>Buffer function</a:t>
            </a:r>
            <a:endParaRPr sz="1200">
              <a:latin typeface="Montserrat"/>
              <a:ea typeface="Montserrat"/>
              <a:cs typeface="Montserrat"/>
              <a:sym typeface="Montserrat"/>
            </a:endParaRPr>
          </a:p>
        </p:txBody>
      </p:sp>
      <p:sp>
        <p:nvSpPr>
          <p:cNvPr id="567" name="Google Shape;567;p33"/>
          <p:cNvSpPr txBox="1"/>
          <p:nvPr>
            <p:ph idx="4294967295" type="title"/>
          </p:nvPr>
        </p:nvSpPr>
        <p:spPr>
          <a:xfrm>
            <a:off x="6108229" y="3002020"/>
            <a:ext cx="2103600" cy="45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1800">
                <a:latin typeface="Montserrat"/>
                <a:ea typeface="Montserrat"/>
                <a:cs typeface="Montserrat"/>
                <a:sym typeface="Montserrat"/>
              </a:rPr>
              <a:t>User Center</a:t>
            </a:r>
            <a:endParaRPr b="1" sz="1800">
              <a:latin typeface="Montserrat"/>
              <a:ea typeface="Montserrat"/>
              <a:cs typeface="Montserrat"/>
              <a:sym typeface="Montserrat"/>
            </a:endParaRPr>
          </a:p>
        </p:txBody>
      </p:sp>
      <p:sp>
        <p:nvSpPr>
          <p:cNvPr id="568" name="Google Shape;568;p33"/>
          <p:cNvSpPr txBox="1"/>
          <p:nvPr>
            <p:ph idx="4294967295" type="subTitle"/>
          </p:nvPr>
        </p:nvSpPr>
        <p:spPr>
          <a:xfrm>
            <a:off x="6032025" y="3361175"/>
            <a:ext cx="2478900" cy="787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ontserrat"/>
              <a:buChar char="●"/>
            </a:pPr>
            <a:r>
              <a:rPr lang="en" sz="1200">
                <a:latin typeface="Montserrat"/>
                <a:ea typeface="Montserrat"/>
                <a:cs typeface="Montserrat"/>
                <a:sym typeface="Montserrat"/>
              </a:rPr>
              <a:t>Reward system</a:t>
            </a:r>
            <a:endParaRPr sz="1200">
              <a:latin typeface="Montserrat"/>
              <a:ea typeface="Montserrat"/>
              <a:cs typeface="Montserrat"/>
              <a:sym typeface="Montserrat"/>
            </a:endParaRPr>
          </a:p>
          <a:p>
            <a:pPr indent="-304800" lvl="0" marL="457200" rtl="0" algn="l">
              <a:spcBef>
                <a:spcPts val="0"/>
              </a:spcBef>
              <a:spcAft>
                <a:spcPts val="0"/>
              </a:spcAft>
              <a:buSzPts val="1200"/>
              <a:buFont typeface="Montserrat"/>
              <a:buChar char="●"/>
            </a:pPr>
            <a:r>
              <a:rPr lang="en" sz="1200">
                <a:latin typeface="Montserrat"/>
                <a:ea typeface="Montserrat"/>
                <a:cs typeface="Montserrat"/>
                <a:sym typeface="Montserrat"/>
              </a:rPr>
              <a:t>Friends’ list, settings</a:t>
            </a:r>
            <a:endParaRPr sz="1200">
              <a:latin typeface="Montserrat"/>
              <a:ea typeface="Montserrat"/>
              <a:cs typeface="Montserrat"/>
              <a:sym typeface="Montserrat"/>
            </a:endParaRPr>
          </a:p>
        </p:txBody>
      </p:sp>
      <p:sp>
        <p:nvSpPr>
          <p:cNvPr id="569" name="Google Shape;569;p33"/>
          <p:cNvSpPr txBox="1"/>
          <p:nvPr>
            <p:ph idx="4294967295" type="title"/>
          </p:nvPr>
        </p:nvSpPr>
        <p:spPr>
          <a:xfrm>
            <a:off x="770908" y="1427521"/>
            <a:ext cx="2103600" cy="45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1800">
                <a:latin typeface="Montserrat"/>
                <a:ea typeface="Montserrat"/>
                <a:cs typeface="Montserrat"/>
                <a:sym typeface="Montserrat"/>
              </a:rPr>
              <a:t>Tracker</a:t>
            </a:r>
            <a:endParaRPr b="1" sz="1800">
              <a:latin typeface="Montserrat"/>
              <a:ea typeface="Montserrat"/>
              <a:cs typeface="Montserrat"/>
              <a:sym typeface="Montserrat"/>
            </a:endParaRPr>
          </a:p>
        </p:txBody>
      </p:sp>
      <p:sp>
        <p:nvSpPr>
          <p:cNvPr id="570" name="Google Shape;570;p33"/>
          <p:cNvSpPr txBox="1"/>
          <p:nvPr>
            <p:ph idx="4294967295" type="subTitle"/>
          </p:nvPr>
        </p:nvSpPr>
        <p:spPr>
          <a:xfrm>
            <a:off x="1174708" y="1800650"/>
            <a:ext cx="2103600" cy="787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ontserrat"/>
              <a:buChar char="●"/>
            </a:pPr>
            <a:r>
              <a:rPr lang="en" sz="1200">
                <a:latin typeface="Montserrat"/>
                <a:ea typeface="Montserrat"/>
                <a:cs typeface="Montserrat"/>
                <a:sym typeface="Montserrat"/>
              </a:rPr>
              <a:t>Habit list</a:t>
            </a:r>
            <a:endParaRPr sz="1200">
              <a:latin typeface="Montserrat"/>
              <a:ea typeface="Montserrat"/>
              <a:cs typeface="Montserrat"/>
              <a:sym typeface="Montserrat"/>
            </a:endParaRPr>
          </a:p>
          <a:p>
            <a:pPr indent="-304800" lvl="0" marL="457200" rtl="0" algn="l">
              <a:spcBef>
                <a:spcPts val="0"/>
              </a:spcBef>
              <a:spcAft>
                <a:spcPts val="0"/>
              </a:spcAft>
              <a:buSzPts val="1200"/>
              <a:buFont typeface="Montserrat"/>
              <a:buChar char="●"/>
            </a:pPr>
            <a:r>
              <a:rPr lang="en" sz="1200">
                <a:latin typeface="Montserrat"/>
                <a:ea typeface="Montserrat"/>
                <a:cs typeface="Montserrat"/>
                <a:sym typeface="Montserrat"/>
              </a:rPr>
              <a:t>Check-in habits</a:t>
            </a:r>
            <a:endParaRPr sz="1200">
              <a:latin typeface="Montserrat"/>
              <a:ea typeface="Montserrat"/>
              <a:cs typeface="Montserrat"/>
              <a:sym typeface="Montserrat"/>
            </a:endParaRPr>
          </a:p>
          <a:p>
            <a:pPr indent="-304800" lvl="0" marL="457200" rtl="0" algn="l">
              <a:spcBef>
                <a:spcPts val="0"/>
              </a:spcBef>
              <a:spcAft>
                <a:spcPts val="0"/>
              </a:spcAft>
              <a:buSzPts val="1200"/>
              <a:buFont typeface="Montserrat"/>
              <a:buChar char="●"/>
            </a:pPr>
            <a:r>
              <a:rPr lang="en" sz="1200">
                <a:latin typeface="Montserrat"/>
                <a:ea typeface="Montserrat"/>
                <a:cs typeface="Montserrat"/>
                <a:sym typeface="Montserrat"/>
              </a:rPr>
              <a:t>Create  new habits</a:t>
            </a:r>
            <a:endParaRPr sz="1200">
              <a:latin typeface="Montserrat"/>
              <a:ea typeface="Montserrat"/>
              <a:cs typeface="Montserrat"/>
              <a:sym typeface="Montserrat"/>
            </a:endParaRPr>
          </a:p>
        </p:txBody>
      </p:sp>
      <p:grpSp>
        <p:nvGrpSpPr>
          <p:cNvPr id="571" name="Google Shape;571;p33"/>
          <p:cNvGrpSpPr/>
          <p:nvPr/>
        </p:nvGrpSpPr>
        <p:grpSpPr>
          <a:xfrm>
            <a:off x="4416183" y="2512083"/>
            <a:ext cx="317141" cy="508598"/>
            <a:chOff x="8027227" y="3215041"/>
            <a:chExt cx="231829" cy="371782"/>
          </a:xfrm>
        </p:grpSpPr>
        <p:sp>
          <p:nvSpPr>
            <p:cNvPr id="572" name="Google Shape;572;p33"/>
            <p:cNvSpPr/>
            <p:nvPr/>
          </p:nvSpPr>
          <p:spPr>
            <a:xfrm>
              <a:off x="8135102" y="3239080"/>
              <a:ext cx="123954" cy="131967"/>
            </a:xfrm>
            <a:custGeom>
              <a:rect b="b" l="l" r="r" t="t"/>
              <a:pathLst>
                <a:path extrusionOk="0" h="5023" w="4718">
                  <a:moveTo>
                    <a:pt x="4450" y="1"/>
                  </a:moveTo>
                  <a:cubicBezTo>
                    <a:pt x="4446" y="1"/>
                    <a:pt x="4443" y="1"/>
                    <a:pt x="4440" y="1"/>
                  </a:cubicBezTo>
                  <a:lnTo>
                    <a:pt x="230" y="1"/>
                  </a:lnTo>
                  <a:cubicBezTo>
                    <a:pt x="105" y="1"/>
                    <a:pt x="1" y="98"/>
                    <a:pt x="1" y="223"/>
                  </a:cubicBezTo>
                  <a:lnTo>
                    <a:pt x="1" y="5023"/>
                  </a:lnTo>
                  <a:lnTo>
                    <a:pt x="4440" y="5023"/>
                  </a:lnTo>
                  <a:cubicBezTo>
                    <a:pt x="4606" y="5023"/>
                    <a:pt x="4717" y="4850"/>
                    <a:pt x="4648" y="4697"/>
                  </a:cubicBezTo>
                  <a:lnTo>
                    <a:pt x="3656" y="2512"/>
                  </a:lnTo>
                  <a:lnTo>
                    <a:pt x="4655" y="320"/>
                  </a:lnTo>
                  <a:cubicBezTo>
                    <a:pt x="4716" y="171"/>
                    <a:pt x="4611" y="1"/>
                    <a:pt x="445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3"/>
            <p:cNvSpPr/>
            <p:nvPr/>
          </p:nvSpPr>
          <p:spPr>
            <a:xfrm>
              <a:off x="8135285" y="3240184"/>
              <a:ext cx="40302" cy="22805"/>
            </a:xfrm>
            <a:custGeom>
              <a:rect b="b" l="l" r="r" t="t"/>
              <a:pathLst>
                <a:path extrusionOk="0" h="868" w="1534">
                  <a:moveTo>
                    <a:pt x="91" y="1"/>
                  </a:moveTo>
                  <a:cubicBezTo>
                    <a:pt x="35" y="42"/>
                    <a:pt x="1" y="112"/>
                    <a:pt x="1" y="181"/>
                  </a:cubicBezTo>
                  <a:lnTo>
                    <a:pt x="1" y="868"/>
                  </a:lnTo>
                  <a:lnTo>
                    <a:pt x="1388" y="868"/>
                  </a:lnTo>
                  <a:cubicBezTo>
                    <a:pt x="1492" y="868"/>
                    <a:pt x="1534" y="722"/>
                    <a:pt x="1430" y="674"/>
                  </a:cubicBezTo>
                  <a:lnTo>
                    <a:pt x="9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3"/>
            <p:cNvSpPr/>
            <p:nvPr/>
          </p:nvSpPr>
          <p:spPr>
            <a:xfrm>
              <a:off x="8057309" y="3262962"/>
              <a:ext cx="23882" cy="12059"/>
            </a:xfrm>
            <a:custGeom>
              <a:rect b="b" l="l" r="r" t="t"/>
              <a:pathLst>
                <a:path extrusionOk="0" h="459" w="909">
                  <a:moveTo>
                    <a:pt x="0" y="1"/>
                  </a:moveTo>
                  <a:lnTo>
                    <a:pt x="0" y="459"/>
                  </a:lnTo>
                  <a:lnTo>
                    <a:pt x="909" y="459"/>
                  </a:lnTo>
                  <a:lnTo>
                    <a:pt x="9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3"/>
            <p:cNvSpPr/>
            <p:nvPr/>
          </p:nvSpPr>
          <p:spPr>
            <a:xfrm>
              <a:off x="8057309" y="3382870"/>
              <a:ext cx="23882" cy="12059"/>
            </a:xfrm>
            <a:custGeom>
              <a:rect b="b" l="l" r="r" t="t"/>
              <a:pathLst>
                <a:path extrusionOk="0" h="459" w="909">
                  <a:moveTo>
                    <a:pt x="0" y="1"/>
                  </a:moveTo>
                  <a:lnTo>
                    <a:pt x="0" y="459"/>
                  </a:lnTo>
                  <a:lnTo>
                    <a:pt x="909" y="459"/>
                  </a:lnTo>
                  <a:lnTo>
                    <a:pt x="9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3"/>
            <p:cNvSpPr/>
            <p:nvPr/>
          </p:nvSpPr>
          <p:spPr>
            <a:xfrm>
              <a:off x="8075148" y="3256946"/>
              <a:ext cx="102095" cy="144000"/>
            </a:xfrm>
            <a:custGeom>
              <a:rect b="b" l="l" r="r" t="t"/>
              <a:pathLst>
                <a:path extrusionOk="0" h="5481" w="3886">
                  <a:moveTo>
                    <a:pt x="230" y="1"/>
                  </a:moveTo>
                  <a:cubicBezTo>
                    <a:pt x="105" y="1"/>
                    <a:pt x="1" y="105"/>
                    <a:pt x="1" y="230"/>
                  </a:cubicBezTo>
                  <a:lnTo>
                    <a:pt x="1" y="5252"/>
                  </a:lnTo>
                  <a:cubicBezTo>
                    <a:pt x="1" y="5376"/>
                    <a:pt x="105" y="5480"/>
                    <a:pt x="230" y="5480"/>
                  </a:cubicBezTo>
                  <a:lnTo>
                    <a:pt x="3656" y="5480"/>
                  </a:lnTo>
                  <a:cubicBezTo>
                    <a:pt x="3781" y="5480"/>
                    <a:pt x="3885" y="5376"/>
                    <a:pt x="3885" y="5252"/>
                  </a:cubicBezTo>
                  <a:lnTo>
                    <a:pt x="3885" y="230"/>
                  </a:lnTo>
                  <a:cubicBezTo>
                    <a:pt x="3885" y="105"/>
                    <a:pt x="3781" y="1"/>
                    <a:pt x="36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3"/>
            <p:cNvSpPr/>
            <p:nvPr/>
          </p:nvSpPr>
          <p:spPr>
            <a:xfrm>
              <a:off x="8051292" y="3232906"/>
              <a:ext cx="12033" cy="335868"/>
            </a:xfrm>
            <a:custGeom>
              <a:rect b="b" l="l" r="r" t="t"/>
              <a:pathLst>
                <a:path extrusionOk="0" h="12784" w="458">
                  <a:moveTo>
                    <a:pt x="0" y="0"/>
                  </a:moveTo>
                  <a:lnTo>
                    <a:pt x="0" y="12784"/>
                  </a:lnTo>
                  <a:lnTo>
                    <a:pt x="458" y="12784"/>
                  </a:lnTo>
                  <a:lnTo>
                    <a:pt x="45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3"/>
            <p:cNvSpPr/>
            <p:nvPr/>
          </p:nvSpPr>
          <p:spPr>
            <a:xfrm>
              <a:off x="8027411" y="3562915"/>
              <a:ext cx="59980" cy="23908"/>
            </a:xfrm>
            <a:custGeom>
              <a:rect b="b" l="l" r="r" t="t"/>
              <a:pathLst>
                <a:path extrusionOk="0" h="910" w="2283">
                  <a:moveTo>
                    <a:pt x="458" y="1"/>
                  </a:moveTo>
                  <a:cubicBezTo>
                    <a:pt x="202" y="1"/>
                    <a:pt x="1" y="202"/>
                    <a:pt x="1" y="459"/>
                  </a:cubicBezTo>
                  <a:lnTo>
                    <a:pt x="1" y="687"/>
                  </a:lnTo>
                  <a:cubicBezTo>
                    <a:pt x="1" y="812"/>
                    <a:pt x="98" y="909"/>
                    <a:pt x="229" y="909"/>
                  </a:cubicBezTo>
                  <a:lnTo>
                    <a:pt x="2047" y="909"/>
                  </a:lnTo>
                  <a:cubicBezTo>
                    <a:pt x="2051" y="910"/>
                    <a:pt x="2055" y="910"/>
                    <a:pt x="2059" y="910"/>
                  </a:cubicBezTo>
                  <a:cubicBezTo>
                    <a:pt x="2185" y="910"/>
                    <a:pt x="2283" y="808"/>
                    <a:pt x="2283" y="680"/>
                  </a:cubicBezTo>
                  <a:lnTo>
                    <a:pt x="2283" y="459"/>
                  </a:lnTo>
                  <a:cubicBezTo>
                    <a:pt x="2283" y="202"/>
                    <a:pt x="2075" y="1"/>
                    <a:pt x="18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3"/>
            <p:cNvSpPr/>
            <p:nvPr/>
          </p:nvSpPr>
          <p:spPr>
            <a:xfrm>
              <a:off x="8045276" y="3215041"/>
              <a:ext cx="23882" cy="24092"/>
            </a:xfrm>
            <a:custGeom>
              <a:rect b="b" l="l" r="r" t="t"/>
              <a:pathLst>
                <a:path extrusionOk="0" h="917" w="909">
                  <a:moveTo>
                    <a:pt x="458" y="1"/>
                  </a:moveTo>
                  <a:cubicBezTo>
                    <a:pt x="201" y="1"/>
                    <a:pt x="0" y="202"/>
                    <a:pt x="0" y="458"/>
                  </a:cubicBezTo>
                  <a:cubicBezTo>
                    <a:pt x="0" y="708"/>
                    <a:pt x="201" y="916"/>
                    <a:pt x="458" y="916"/>
                  </a:cubicBezTo>
                  <a:cubicBezTo>
                    <a:pt x="708" y="916"/>
                    <a:pt x="909" y="708"/>
                    <a:pt x="909" y="458"/>
                  </a:cubicBezTo>
                  <a:cubicBezTo>
                    <a:pt x="909" y="202"/>
                    <a:pt x="708" y="1"/>
                    <a:pt x="4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3"/>
            <p:cNvSpPr/>
            <p:nvPr/>
          </p:nvSpPr>
          <p:spPr>
            <a:xfrm>
              <a:off x="8027227" y="3562915"/>
              <a:ext cx="30108" cy="23908"/>
            </a:xfrm>
            <a:custGeom>
              <a:rect b="b" l="l" r="r" t="t"/>
              <a:pathLst>
                <a:path extrusionOk="0" h="910" w="1146">
                  <a:moveTo>
                    <a:pt x="458" y="1"/>
                  </a:moveTo>
                  <a:cubicBezTo>
                    <a:pt x="209" y="1"/>
                    <a:pt x="1" y="202"/>
                    <a:pt x="1" y="459"/>
                  </a:cubicBezTo>
                  <a:lnTo>
                    <a:pt x="1" y="680"/>
                  </a:lnTo>
                  <a:cubicBezTo>
                    <a:pt x="1" y="812"/>
                    <a:pt x="105" y="909"/>
                    <a:pt x="230" y="909"/>
                  </a:cubicBezTo>
                  <a:lnTo>
                    <a:pt x="916" y="909"/>
                  </a:lnTo>
                  <a:cubicBezTo>
                    <a:pt x="791" y="909"/>
                    <a:pt x="687" y="812"/>
                    <a:pt x="687" y="680"/>
                  </a:cubicBezTo>
                  <a:lnTo>
                    <a:pt x="687" y="459"/>
                  </a:lnTo>
                  <a:cubicBezTo>
                    <a:pt x="687" y="202"/>
                    <a:pt x="888" y="1"/>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3"/>
            <p:cNvSpPr/>
            <p:nvPr/>
          </p:nvSpPr>
          <p:spPr>
            <a:xfrm>
              <a:off x="8043095" y="3216144"/>
              <a:ext cx="25169" cy="22778"/>
            </a:xfrm>
            <a:custGeom>
              <a:rect b="b" l="l" r="r" t="t"/>
              <a:pathLst>
                <a:path extrusionOk="0" h="867" w="958">
                  <a:moveTo>
                    <a:pt x="354" y="0"/>
                  </a:moveTo>
                  <a:cubicBezTo>
                    <a:pt x="63" y="132"/>
                    <a:pt x="0" y="507"/>
                    <a:pt x="222" y="735"/>
                  </a:cubicBezTo>
                  <a:cubicBezTo>
                    <a:pt x="311" y="825"/>
                    <a:pt x="426" y="867"/>
                    <a:pt x="541" y="867"/>
                  </a:cubicBezTo>
                  <a:cubicBezTo>
                    <a:pt x="710" y="867"/>
                    <a:pt x="878" y="774"/>
                    <a:pt x="957" y="604"/>
                  </a:cubicBezTo>
                  <a:lnTo>
                    <a:pt x="957" y="604"/>
                  </a:lnTo>
                  <a:cubicBezTo>
                    <a:pt x="895" y="631"/>
                    <a:pt x="832" y="645"/>
                    <a:pt x="770" y="645"/>
                  </a:cubicBezTo>
                  <a:cubicBezTo>
                    <a:pt x="437" y="645"/>
                    <a:pt x="215" y="298"/>
                    <a:pt x="3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2" name="Google Shape;582;p33"/>
          <p:cNvSpPr/>
          <p:nvPr/>
        </p:nvSpPr>
        <p:spPr>
          <a:xfrm>
            <a:off x="5885964" y="4683026"/>
            <a:ext cx="3389171" cy="182319"/>
          </a:xfrm>
          <a:custGeom>
            <a:rect b="b" l="l" r="r" t="t"/>
            <a:pathLst>
              <a:path extrusionOk="0" h="15260" w="283672">
                <a:moveTo>
                  <a:pt x="0" y="0"/>
                </a:moveTo>
                <a:cubicBezTo>
                  <a:pt x="6682" y="4008"/>
                  <a:pt x="12513" y="10211"/>
                  <a:pt x="20120" y="11902"/>
                </a:cubicBezTo>
                <a:cubicBezTo>
                  <a:pt x="39977" y="16315"/>
                  <a:pt x="60708" y="8502"/>
                  <a:pt x="81049" y="8502"/>
                </a:cubicBezTo>
                <a:cubicBezTo>
                  <a:pt x="98003" y="8502"/>
                  <a:pt x="114631" y="13247"/>
                  <a:pt x="131492" y="15019"/>
                </a:cubicBezTo>
                <a:cubicBezTo>
                  <a:pt x="144275" y="16363"/>
                  <a:pt x="156975" y="11622"/>
                  <a:pt x="169749" y="10202"/>
                </a:cubicBezTo>
                <a:cubicBezTo>
                  <a:pt x="183364" y="8689"/>
                  <a:pt x="197371" y="7141"/>
                  <a:pt x="210841" y="9635"/>
                </a:cubicBezTo>
                <a:cubicBezTo>
                  <a:pt x="234758" y="14064"/>
                  <a:pt x="264674" y="20291"/>
                  <a:pt x="283672" y="5101"/>
                </a:cubicBezTo>
              </a:path>
            </a:pathLst>
          </a:custGeom>
          <a:noFill/>
          <a:ln cap="flat" cmpd="sng" w="19050">
            <a:solidFill>
              <a:schemeClr val="accent4"/>
            </a:solidFill>
            <a:prstDash val="dot"/>
            <a:round/>
            <a:headEnd len="med" w="med" type="none"/>
            <a:tailEnd len="med" w="med" type="none"/>
          </a:ln>
        </p:spPr>
      </p:sp>
      <p:grpSp>
        <p:nvGrpSpPr>
          <p:cNvPr id="583" name="Google Shape;583;p33"/>
          <p:cNvGrpSpPr/>
          <p:nvPr/>
        </p:nvGrpSpPr>
        <p:grpSpPr>
          <a:xfrm>
            <a:off x="6239512" y="4769417"/>
            <a:ext cx="161247" cy="220961"/>
            <a:chOff x="8514266" y="1265155"/>
            <a:chExt cx="337407" cy="462359"/>
          </a:xfrm>
        </p:grpSpPr>
        <p:sp>
          <p:nvSpPr>
            <p:cNvPr id="584" name="Google Shape;584;p33"/>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3"/>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6" name="Google Shape;586;p33"/>
          <p:cNvGrpSpPr/>
          <p:nvPr/>
        </p:nvGrpSpPr>
        <p:grpSpPr>
          <a:xfrm rot="10800000">
            <a:off x="7019176" y="4658637"/>
            <a:ext cx="161247" cy="220961"/>
            <a:chOff x="8514266" y="1265155"/>
            <a:chExt cx="337407" cy="462359"/>
          </a:xfrm>
        </p:grpSpPr>
        <p:sp>
          <p:nvSpPr>
            <p:cNvPr id="587" name="Google Shape;587;p33"/>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3"/>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9" name="Google Shape;589;p33"/>
          <p:cNvGrpSpPr/>
          <p:nvPr/>
        </p:nvGrpSpPr>
        <p:grpSpPr>
          <a:xfrm>
            <a:off x="7796663" y="4769417"/>
            <a:ext cx="161247" cy="220961"/>
            <a:chOff x="8514266" y="1265155"/>
            <a:chExt cx="337407" cy="462359"/>
          </a:xfrm>
        </p:grpSpPr>
        <p:sp>
          <p:nvSpPr>
            <p:cNvPr id="590" name="Google Shape;590;p33"/>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3"/>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2" name="Google Shape;592;p33"/>
          <p:cNvGrpSpPr/>
          <p:nvPr/>
        </p:nvGrpSpPr>
        <p:grpSpPr>
          <a:xfrm rot="10800000">
            <a:off x="8575909" y="4658637"/>
            <a:ext cx="161247" cy="220961"/>
            <a:chOff x="8514266" y="1265155"/>
            <a:chExt cx="337407" cy="462359"/>
          </a:xfrm>
        </p:grpSpPr>
        <p:sp>
          <p:nvSpPr>
            <p:cNvPr id="593" name="Google Shape;593;p33"/>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594" name="Google Shape;594;p33"/>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pic>
        <p:nvPicPr>
          <p:cNvPr id="599" name="Google Shape;599;p34"/>
          <p:cNvPicPr preferRelativeResize="0"/>
          <p:nvPr/>
        </p:nvPicPr>
        <p:blipFill>
          <a:blip r:embed="rId3">
            <a:alphaModFix/>
          </a:blip>
          <a:stretch>
            <a:fillRect/>
          </a:stretch>
        </p:blipFill>
        <p:spPr>
          <a:xfrm>
            <a:off x="5683924" y="1234425"/>
            <a:ext cx="1562200" cy="3119009"/>
          </a:xfrm>
          <a:prstGeom prst="rect">
            <a:avLst/>
          </a:prstGeom>
          <a:noFill/>
          <a:ln>
            <a:noFill/>
          </a:ln>
        </p:spPr>
      </p:pic>
      <p:pic>
        <p:nvPicPr>
          <p:cNvPr id="600" name="Google Shape;600;p34"/>
          <p:cNvPicPr preferRelativeResize="0"/>
          <p:nvPr/>
        </p:nvPicPr>
        <p:blipFill>
          <a:blip r:embed="rId4">
            <a:alphaModFix/>
          </a:blip>
          <a:stretch>
            <a:fillRect/>
          </a:stretch>
        </p:blipFill>
        <p:spPr>
          <a:xfrm>
            <a:off x="2031723" y="1234426"/>
            <a:ext cx="1562200" cy="3118998"/>
          </a:xfrm>
          <a:prstGeom prst="rect">
            <a:avLst/>
          </a:prstGeom>
          <a:noFill/>
          <a:ln>
            <a:noFill/>
          </a:ln>
        </p:spPr>
      </p:pic>
      <p:pic>
        <p:nvPicPr>
          <p:cNvPr id="601" name="Google Shape;601;p34"/>
          <p:cNvPicPr preferRelativeResize="0"/>
          <p:nvPr/>
        </p:nvPicPr>
        <p:blipFill>
          <a:blip r:embed="rId5">
            <a:alphaModFix/>
          </a:blip>
          <a:stretch>
            <a:fillRect/>
          </a:stretch>
        </p:blipFill>
        <p:spPr>
          <a:xfrm>
            <a:off x="7359625" y="1452576"/>
            <a:ext cx="1424624" cy="2844387"/>
          </a:xfrm>
          <a:prstGeom prst="rect">
            <a:avLst/>
          </a:prstGeom>
          <a:noFill/>
          <a:ln>
            <a:noFill/>
          </a:ln>
        </p:spPr>
      </p:pic>
      <p:pic>
        <p:nvPicPr>
          <p:cNvPr id="602" name="Google Shape;602;p34"/>
          <p:cNvPicPr preferRelativeResize="0"/>
          <p:nvPr/>
        </p:nvPicPr>
        <p:blipFill>
          <a:blip r:embed="rId6">
            <a:alphaModFix/>
          </a:blip>
          <a:stretch>
            <a:fillRect/>
          </a:stretch>
        </p:blipFill>
        <p:spPr>
          <a:xfrm>
            <a:off x="443801" y="1509037"/>
            <a:ext cx="1424624" cy="2844375"/>
          </a:xfrm>
          <a:prstGeom prst="rect">
            <a:avLst/>
          </a:prstGeom>
          <a:noFill/>
          <a:ln>
            <a:noFill/>
          </a:ln>
        </p:spPr>
      </p:pic>
      <p:pic>
        <p:nvPicPr>
          <p:cNvPr id="603" name="Google Shape;603;p34"/>
          <p:cNvPicPr preferRelativeResize="0"/>
          <p:nvPr/>
        </p:nvPicPr>
        <p:blipFill>
          <a:blip r:embed="rId7">
            <a:alphaModFix/>
          </a:blip>
          <a:stretch>
            <a:fillRect/>
          </a:stretch>
        </p:blipFill>
        <p:spPr>
          <a:xfrm>
            <a:off x="3757225" y="790075"/>
            <a:ext cx="1784751" cy="35633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35"/>
          <p:cNvSpPr txBox="1"/>
          <p:nvPr>
            <p:ph type="title"/>
          </p:nvPr>
        </p:nvSpPr>
        <p:spPr>
          <a:xfrm>
            <a:off x="713850" y="445025"/>
            <a:ext cx="6789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WHAT ARE WE LOOKING FOR?</a:t>
            </a:r>
            <a:endParaRPr>
              <a:latin typeface="Montserrat"/>
              <a:ea typeface="Montserrat"/>
              <a:cs typeface="Montserrat"/>
              <a:sym typeface="Montserrat"/>
            </a:endParaRPr>
          </a:p>
        </p:txBody>
      </p:sp>
      <p:sp>
        <p:nvSpPr>
          <p:cNvPr id="609" name="Google Shape;609;p35"/>
          <p:cNvSpPr txBox="1"/>
          <p:nvPr>
            <p:ph idx="3" type="title"/>
          </p:nvPr>
        </p:nvSpPr>
        <p:spPr>
          <a:xfrm>
            <a:off x="1057725" y="1710850"/>
            <a:ext cx="3018300" cy="44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Languages/Platforms</a:t>
            </a:r>
            <a:endParaRPr b="1">
              <a:latin typeface="Montserrat"/>
              <a:ea typeface="Montserrat"/>
              <a:cs typeface="Montserrat"/>
              <a:sym typeface="Montserrat"/>
            </a:endParaRPr>
          </a:p>
        </p:txBody>
      </p:sp>
      <p:sp>
        <p:nvSpPr>
          <p:cNvPr id="610" name="Google Shape;610;p35"/>
          <p:cNvSpPr txBox="1"/>
          <p:nvPr>
            <p:ph idx="4" type="subTitle"/>
          </p:nvPr>
        </p:nvSpPr>
        <p:spPr>
          <a:xfrm>
            <a:off x="1057725" y="2234475"/>
            <a:ext cx="3018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React Native</a:t>
            </a:r>
            <a:endParaRPr>
              <a:latin typeface="Montserrat"/>
              <a:ea typeface="Montserrat"/>
              <a:cs typeface="Montserrat"/>
              <a:sym typeface="Montserrat"/>
            </a:endParaRPr>
          </a:p>
        </p:txBody>
      </p:sp>
      <p:sp>
        <p:nvSpPr>
          <p:cNvPr id="611" name="Google Shape;611;p35"/>
          <p:cNvSpPr txBox="1"/>
          <p:nvPr>
            <p:ph idx="5" type="title"/>
          </p:nvPr>
        </p:nvSpPr>
        <p:spPr>
          <a:xfrm>
            <a:off x="5182450" y="1710850"/>
            <a:ext cx="3018300" cy="44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Current Stage</a:t>
            </a:r>
            <a:endParaRPr b="1">
              <a:latin typeface="Montserrat"/>
              <a:ea typeface="Montserrat"/>
              <a:cs typeface="Montserrat"/>
              <a:sym typeface="Montserrat"/>
            </a:endParaRPr>
          </a:p>
        </p:txBody>
      </p:sp>
      <p:sp>
        <p:nvSpPr>
          <p:cNvPr id="612" name="Google Shape;612;p35"/>
          <p:cNvSpPr txBox="1"/>
          <p:nvPr>
            <p:ph idx="6" type="subTitle"/>
          </p:nvPr>
        </p:nvSpPr>
        <p:spPr>
          <a:xfrm>
            <a:off x="1057725" y="2786000"/>
            <a:ext cx="3018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Firebase</a:t>
            </a:r>
            <a:endParaRPr>
              <a:latin typeface="Montserrat"/>
              <a:ea typeface="Montserrat"/>
              <a:cs typeface="Montserrat"/>
              <a:sym typeface="Montserrat"/>
            </a:endParaRPr>
          </a:p>
        </p:txBody>
      </p:sp>
      <p:grpSp>
        <p:nvGrpSpPr>
          <p:cNvPr id="613" name="Google Shape;613;p35"/>
          <p:cNvGrpSpPr/>
          <p:nvPr/>
        </p:nvGrpSpPr>
        <p:grpSpPr>
          <a:xfrm rot="10800000">
            <a:off x="2323683" y="1213094"/>
            <a:ext cx="302242" cy="414225"/>
            <a:chOff x="8761045" y="1050474"/>
            <a:chExt cx="205188" cy="281174"/>
          </a:xfrm>
        </p:grpSpPr>
        <p:sp>
          <p:nvSpPr>
            <p:cNvPr id="614" name="Google Shape;614;p35"/>
            <p:cNvSpPr/>
            <p:nvPr/>
          </p:nvSpPr>
          <p:spPr>
            <a:xfrm>
              <a:off x="8761045" y="1050474"/>
              <a:ext cx="205188" cy="140477"/>
            </a:xfrm>
            <a:custGeom>
              <a:rect b="b" l="l" r="r" t="t"/>
              <a:pathLst>
                <a:path extrusionOk="0" h="1906" w="2784">
                  <a:moveTo>
                    <a:pt x="1392" y="1"/>
                  </a:moveTo>
                  <a:lnTo>
                    <a:pt x="0" y="1906"/>
                  </a:lnTo>
                  <a:lnTo>
                    <a:pt x="2784" y="1906"/>
                  </a:lnTo>
                  <a:lnTo>
                    <a:pt x="1392" y="1"/>
                  </a:lnTo>
                  <a:close/>
                </a:path>
              </a:pathLst>
            </a:custGeom>
            <a:solidFill>
              <a:srgbClr val="18B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615" name="Google Shape;615;p35"/>
            <p:cNvSpPr/>
            <p:nvPr/>
          </p:nvSpPr>
          <p:spPr>
            <a:xfrm>
              <a:off x="8761045" y="1190876"/>
              <a:ext cx="205188" cy="140772"/>
            </a:xfrm>
            <a:custGeom>
              <a:rect b="b" l="l" r="r" t="t"/>
              <a:pathLst>
                <a:path extrusionOk="0" h="1910" w="2784">
                  <a:moveTo>
                    <a:pt x="1392" y="1"/>
                  </a:moveTo>
                  <a:lnTo>
                    <a:pt x="0" y="1909"/>
                  </a:lnTo>
                  <a:lnTo>
                    <a:pt x="2784" y="1909"/>
                  </a:lnTo>
                  <a:lnTo>
                    <a:pt x="1392" y="1"/>
                  </a:lnTo>
                  <a:close/>
                </a:path>
              </a:pathLst>
            </a:custGeom>
            <a:solidFill>
              <a:srgbClr val="18BC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grpSp>
      <p:grpSp>
        <p:nvGrpSpPr>
          <p:cNvPr id="616" name="Google Shape;616;p35"/>
          <p:cNvGrpSpPr/>
          <p:nvPr/>
        </p:nvGrpSpPr>
        <p:grpSpPr>
          <a:xfrm rot="10800000">
            <a:off x="6507308" y="1213095"/>
            <a:ext cx="302242" cy="414225"/>
            <a:chOff x="8761045" y="1050474"/>
            <a:chExt cx="205188" cy="281174"/>
          </a:xfrm>
        </p:grpSpPr>
        <p:sp>
          <p:nvSpPr>
            <p:cNvPr id="617" name="Google Shape;617;p35"/>
            <p:cNvSpPr/>
            <p:nvPr/>
          </p:nvSpPr>
          <p:spPr>
            <a:xfrm>
              <a:off x="8761045" y="1050474"/>
              <a:ext cx="205188" cy="140477"/>
            </a:xfrm>
            <a:custGeom>
              <a:rect b="b" l="l" r="r" t="t"/>
              <a:pathLst>
                <a:path extrusionOk="0" h="1906" w="2784">
                  <a:moveTo>
                    <a:pt x="1392" y="1"/>
                  </a:moveTo>
                  <a:lnTo>
                    <a:pt x="0" y="1906"/>
                  </a:lnTo>
                  <a:lnTo>
                    <a:pt x="2784" y="1906"/>
                  </a:lnTo>
                  <a:lnTo>
                    <a:pt x="1392" y="1"/>
                  </a:lnTo>
                  <a:close/>
                </a:path>
              </a:pathLst>
            </a:custGeom>
            <a:solidFill>
              <a:srgbClr val="FFC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618" name="Google Shape;618;p35"/>
            <p:cNvSpPr/>
            <p:nvPr/>
          </p:nvSpPr>
          <p:spPr>
            <a:xfrm>
              <a:off x="8761045" y="1190876"/>
              <a:ext cx="205188" cy="140772"/>
            </a:xfrm>
            <a:custGeom>
              <a:rect b="b" l="l" r="r" t="t"/>
              <a:pathLst>
                <a:path extrusionOk="0" h="1910" w="2784">
                  <a:moveTo>
                    <a:pt x="1392" y="1"/>
                  </a:moveTo>
                  <a:lnTo>
                    <a:pt x="0" y="1909"/>
                  </a:lnTo>
                  <a:lnTo>
                    <a:pt x="2784" y="1909"/>
                  </a:lnTo>
                  <a:lnTo>
                    <a:pt x="1392" y="1"/>
                  </a:lnTo>
                  <a:close/>
                </a:path>
              </a:pathLst>
            </a:custGeom>
            <a:solidFill>
              <a:srgbClr val="FFC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grpSp>
      <p:sp>
        <p:nvSpPr>
          <p:cNvPr id="619" name="Google Shape;619;p35"/>
          <p:cNvSpPr/>
          <p:nvPr/>
        </p:nvSpPr>
        <p:spPr>
          <a:xfrm>
            <a:off x="5885964" y="4683026"/>
            <a:ext cx="3389171" cy="182319"/>
          </a:xfrm>
          <a:custGeom>
            <a:rect b="b" l="l" r="r" t="t"/>
            <a:pathLst>
              <a:path extrusionOk="0" h="15260" w="283672">
                <a:moveTo>
                  <a:pt x="0" y="0"/>
                </a:moveTo>
                <a:cubicBezTo>
                  <a:pt x="6682" y="4008"/>
                  <a:pt x="12513" y="10211"/>
                  <a:pt x="20120" y="11902"/>
                </a:cubicBezTo>
                <a:cubicBezTo>
                  <a:pt x="39977" y="16315"/>
                  <a:pt x="60708" y="8502"/>
                  <a:pt x="81049" y="8502"/>
                </a:cubicBezTo>
                <a:cubicBezTo>
                  <a:pt x="98003" y="8502"/>
                  <a:pt x="114631" y="13247"/>
                  <a:pt x="131492" y="15019"/>
                </a:cubicBezTo>
                <a:cubicBezTo>
                  <a:pt x="144275" y="16363"/>
                  <a:pt x="156975" y="11622"/>
                  <a:pt x="169749" y="10202"/>
                </a:cubicBezTo>
                <a:cubicBezTo>
                  <a:pt x="183364" y="8689"/>
                  <a:pt x="197371" y="7141"/>
                  <a:pt x="210841" y="9635"/>
                </a:cubicBezTo>
                <a:cubicBezTo>
                  <a:pt x="234758" y="14064"/>
                  <a:pt x="264674" y="20291"/>
                  <a:pt x="283672" y="5101"/>
                </a:cubicBezTo>
              </a:path>
            </a:pathLst>
          </a:custGeom>
          <a:noFill/>
          <a:ln cap="flat" cmpd="sng" w="19050">
            <a:solidFill>
              <a:schemeClr val="accent4"/>
            </a:solidFill>
            <a:prstDash val="dot"/>
            <a:round/>
            <a:headEnd len="med" w="med" type="none"/>
            <a:tailEnd len="med" w="med" type="none"/>
          </a:ln>
        </p:spPr>
      </p:sp>
      <p:grpSp>
        <p:nvGrpSpPr>
          <p:cNvPr id="620" name="Google Shape;620;p35"/>
          <p:cNvGrpSpPr/>
          <p:nvPr/>
        </p:nvGrpSpPr>
        <p:grpSpPr>
          <a:xfrm>
            <a:off x="6239512" y="4769417"/>
            <a:ext cx="161247" cy="220961"/>
            <a:chOff x="8514266" y="1265155"/>
            <a:chExt cx="337407" cy="462359"/>
          </a:xfrm>
        </p:grpSpPr>
        <p:sp>
          <p:nvSpPr>
            <p:cNvPr id="621" name="Google Shape;621;p35"/>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5"/>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3" name="Google Shape;623;p35"/>
          <p:cNvGrpSpPr/>
          <p:nvPr/>
        </p:nvGrpSpPr>
        <p:grpSpPr>
          <a:xfrm rot="10800000">
            <a:off x="7019176" y="4658637"/>
            <a:ext cx="161247" cy="220961"/>
            <a:chOff x="8514266" y="1265155"/>
            <a:chExt cx="337407" cy="462359"/>
          </a:xfrm>
        </p:grpSpPr>
        <p:sp>
          <p:nvSpPr>
            <p:cNvPr id="624" name="Google Shape;624;p35"/>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5"/>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6" name="Google Shape;626;p35"/>
          <p:cNvGrpSpPr/>
          <p:nvPr/>
        </p:nvGrpSpPr>
        <p:grpSpPr>
          <a:xfrm>
            <a:off x="7796663" y="4769417"/>
            <a:ext cx="161247" cy="220961"/>
            <a:chOff x="8514266" y="1265155"/>
            <a:chExt cx="337407" cy="462359"/>
          </a:xfrm>
        </p:grpSpPr>
        <p:sp>
          <p:nvSpPr>
            <p:cNvPr id="627" name="Google Shape;627;p35"/>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5"/>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9" name="Google Shape;629;p35"/>
          <p:cNvGrpSpPr/>
          <p:nvPr/>
        </p:nvGrpSpPr>
        <p:grpSpPr>
          <a:xfrm rot="10800000">
            <a:off x="8575909" y="4658637"/>
            <a:ext cx="161247" cy="220961"/>
            <a:chOff x="8514266" y="1265155"/>
            <a:chExt cx="337407" cy="462359"/>
          </a:xfrm>
        </p:grpSpPr>
        <p:sp>
          <p:nvSpPr>
            <p:cNvPr id="630" name="Google Shape;630;p35"/>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631" name="Google Shape;631;p35"/>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grpSp>
      <p:sp>
        <p:nvSpPr>
          <p:cNvPr id="632" name="Google Shape;632;p35"/>
          <p:cNvSpPr txBox="1"/>
          <p:nvPr>
            <p:ph idx="4" type="subTitle"/>
          </p:nvPr>
        </p:nvSpPr>
        <p:spPr>
          <a:xfrm>
            <a:off x="5182450" y="2234475"/>
            <a:ext cx="3018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Large portion of backend</a:t>
            </a:r>
            <a:endParaRPr>
              <a:latin typeface="Montserrat"/>
              <a:ea typeface="Montserrat"/>
              <a:cs typeface="Montserrat"/>
              <a:sym typeface="Montserrat"/>
            </a:endParaRPr>
          </a:p>
        </p:txBody>
      </p:sp>
      <p:sp>
        <p:nvSpPr>
          <p:cNvPr id="633" name="Google Shape;633;p35"/>
          <p:cNvSpPr txBox="1"/>
          <p:nvPr>
            <p:ph idx="6" type="subTitle"/>
          </p:nvPr>
        </p:nvSpPr>
        <p:spPr>
          <a:xfrm>
            <a:off x="5182450" y="2786000"/>
            <a:ext cx="3018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Limited frontend</a:t>
            </a:r>
            <a:endParaRPr>
              <a:latin typeface="Montserrat"/>
              <a:ea typeface="Montserrat"/>
              <a:cs typeface="Montserrat"/>
              <a:sym typeface="Montserrat"/>
            </a:endParaRPr>
          </a:p>
        </p:txBody>
      </p:sp>
      <p:sp>
        <p:nvSpPr>
          <p:cNvPr id="634" name="Google Shape;634;p35"/>
          <p:cNvSpPr txBox="1"/>
          <p:nvPr>
            <p:ph idx="6" type="subTitle"/>
          </p:nvPr>
        </p:nvSpPr>
        <p:spPr>
          <a:xfrm>
            <a:off x="5182450" y="3358700"/>
            <a:ext cx="3018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Detailed Documentation</a:t>
            </a:r>
            <a:endParaRPr>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36"/>
          <p:cNvSpPr txBox="1"/>
          <p:nvPr>
            <p:ph type="title"/>
          </p:nvPr>
        </p:nvSpPr>
        <p:spPr>
          <a:xfrm>
            <a:off x="713850" y="445025"/>
            <a:ext cx="6789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WHY PICK US?</a:t>
            </a:r>
            <a:endParaRPr>
              <a:latin typeface="Montserrat"/>
              <a:ea typeface="Montserrat"/>
              <a:cs typeface="Montserrat"/>
              <a:sym typeface="Montserrat"/>
            </a:endParaRPr>
          </a:p>
        </p:txBody>
      </p:sp>
      <p:sp>
        <p:nvSpPr>
          <p:cNvPr id="640" name="Google Shape;640;p36"/>
          <p:cNvSpPr txBox="1"/>
          <p:nvPr>
            <p:ph idx="2" type="title"/>
          </p:nvPr>
        </p:nvSpPr>
        <p:spPr>
          <a:xfrm>
            <a:off x="4360000" y="1826275"/>
            <a:ext cx="2138700" cy="51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u="sng">
                <a:solidFill>
                  <a:schemeClr val="lt2"/>
                </a:solidFill>
                <a:latin typeface="Montserrat"/>
                <a:ea typeface="Montserrat"/>
                <a:cs typeface="Montserrat"/>
                <a:sym typeface="Montserrat"/>
                <a:hlinkClick r:id="rId3">
                  <a:extLst>
                    <a:ext uri="{A12FA001-AC4F-418D-AE19-62706E023703}">
                      <ahyp:hlinkClr val="tx"/>
                    </a:ext>
                  </a:extLst>
                </a:hlinkClick>
              </a:rPr>
              <a:t>User </a:t>
            </a:r>
            <a:endParaRPr b="1">
              <a:solidFill>
                <a:schemeClr val="lt2"/>
              </a:solidFill>
              <a:latin typeface="Montserrat"/>
              <a:ea typeface="Montserrat"/>
              <a:cs typeface="Montserrat"/>
              <a:sym typeface="Montserrat"/>
            </a:endParaRPr>
          </a:p>
          <a:p>
            <a:pPr indent="0" lvl="0" marL="0" rtl="0" algn="ctr">
              <a:spcBef>
                <a:spcPts val="0"/>
              </a:spcBef>
              <a:spcAft>
                <a:spcPts val="0"/>
              </a:spcAft>
              <a:buNone/>
            </a:pPr>
            <a:r>
              <a:rPr b="1" lang="en" u="sng">
                <a:solidFill>
                  <a:schemeClr val="lt2"/>
                </a:solidFill>
                <a:latin typeface="Montserrat"/>
                <a:ea typeface="Montserrat"/>
                <a:cs typeface="Montserrat"/>
                <a:sym typeface="Montserrat"/>
                <a:hlinkClick r:id="rId4">
                  <a:extLst>
                    <a:ext uri="{A12FA001-AC4F-418D-AE19-62706E023703}">
                      <ahyp:hlinkClr val="tx"/>
                    </a:ext>
                  </a:extLst>
                </a:hlinkClick>
              </a:rPr>
              <a:t>Research</a:t>
            </a:r>
            <a:endParaRPr b="1">
              <a:solidFill>
                <a:schemeClr val="lt2"/>
              </a:solidFill>
              <a:latin typeface="Montserrat"/>
              <a:ea typeface="Montserrat"/>
              <a:cs typeface="Montserrat"/>
              <a:sym typeface="Montserrat"/>
            </a:endParaRPr>
          </a:p>
        </p:txBody>
      </p:sp>
      <p:sp>
        <p:nvSpPr>
          <p:cNvPr id="641" name="Google Shape;641;p36"/>
          <p:cNvSpPr txBox="1"/>
          <p:nvPr>
            <p:ph idx="3" type="title"/>
          </p:nvPr>
        </p:nvSpPr>
        <p:spPr>
          <a:xfrm>
            <a:off x="6640500" y="1826275"/>
            <a:ext cx="2138700" cy="51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chemeClr val="lt2"/>
                </a:solidFill>
                <a:latin typeface="Montserrat"/>
                <a:ea typeface="Montserrat"/>
                <a:cs typeface="Montserrat"/>
                <a:sym typeface="Montserrat"/>
              </a:rPr>
              <a:t>Working </a:t>
            </a:r>
            <a:r>
              <a:rPr b="1" lang="en" u="sng">
                <a:solidFill>
                  <a:schemeClr val="lt2"/>
                </a:solidFill>
                <a:latin typeface="Montserrat"/>
                <a:ea typeface="Montserrat"/>
                <a:cs typeface="Montserrat"/>
                <a:sym typeface="Montserrat"/>
                <a:hlinkClick r:id="rId5">
                  <a:extLst>
                    <a:ext uri="{A12FA001-AC4F-418D-AE19-62706E023703}">
                      <ahyp:hlinkClr val="tx"/>
                    </a:ext>
                  </a:extLst>
                </a:hlinkClick>
              </a:rPr>
              <a:t>prototype</a:t>
            </a:r>
            <a:endParaRPr b="1">
              <a:solidFill>
                <a:schemeClr val="lt2"/>
              </a:solidFill>
              <a:latin typeface="Montserrat"/>
              <a:ea typeface="Montserrat"/>
              <a:cs typeface="Montserrat"/>
              <a:sym typeface="Montserrat"/>
            </a:endParaRPr>
          </a:p>
        </p:txBody>
      </p:sp>
      <p:sp>
        <p:nvSpPr>
          <p:cNvPr id="642" name="Google Shape;642;p36"/>
          <p:cNvSpPr txBox="1"/>
          <p:nvPr>
            <p:ph idx="9" type="title"/>
          </p:nvPr>
        </p:nvSpPr>
        <p:spPr>
          <a:xfrm>
            <a:off x="6757425" y="3184875"/>
            <a:ext cx="2138700" cy="47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chemeClr val="lt2"/>
                </a:solidFill>
                <a:latin typeface="Montserrat"/>
                <a:ea typeface="Montserrat"/>
                <a:cs typeface="Montserrat"/>
                <a:sym typeface="Montserrat"/>
              </a:rPr>
              <a:t>We know you the best!</a:t>
            </a:r>
            <a:endParaRPr b="1">
              <a:solidFill>
                <a:schemeClr val="lt2"/>
              </a:solidFill>
              <a:latin typeface="Montserrat"/>
              <a:ea typeface="Montserrat"/>
              <a:cs typeface="Montserrat"/>
              <a:sym typeface="Montserrat"/>
            </a:endParaRPr>
          </a:p>
        </p:txBody>
      </p:sp>
      <p:pic>
        <p:nvPicPr>
          <p:cNvPr id="643" name="Google Shape;643;p36"/>
          <p:cNvPicPr preferRelativeResize="0"/>
          <p:nvPr/>
        </p:nvPicPr>
        <p:blipFill>
          <a:blip r:embed="rId6">
            <a:alphaModFix/>
          </a:blip>
          <a:stretch>
            <a:fillRect/>
          </a:stretch>
        </p:blipFill>
        <p:spPr>
          <a:xfrm>
            <a:off x="1230972" y="1915852"/>
            <a:ext cx="1538180" cy="2775374"/>
          </a:xfrm>
          <a:prstGeom prst="rect">
            <a:avLst/>
          </a:prstGeom>
          <a:noFill/>
          <a:ln>
            <a:noFill/>
          </a:ln>
        </p:spPr>
      </p:pic>
      <p:pic>
        <p:nvPicPr>
          <p:cNvPr id="644" name="Google Shape;644;p36"/>
          <p:cNvPicPr preferRelativeResize="0"/>
          <p:nvPr/>
        </p:nvPicPr>
        <p:blipFill>
          <a:blip r:embed="rId7">
            <a:alphaModFix/>
          </a:blip>
          <a:stretch>
            <a:fillRect/>
          </a:stretch>
        </p:blipFill>
        <p:spPr>
          <a:xfrm>
            <a:off x="66650" y="2651994"/>
            <a:ext cx="1164324" cy="2006627"/>
          </a:xfrm>
          <a:prstGeom prst="rect">
            <a:avLst/>
          </a:prstGeom>
          <a:noFill/>
          <a:ln>
            <a:noFill/>
          </a:ln>
        </p:spPr>
      </p:pic>
      <p:pic>
        <p:nvPicPr>
          <p:cNvPr id="645" name="Google Shape;645;p36"/>
          <p:cNvPicPr preferRelativeResize="0"/>
          <p:nvPr/>
        </p:nvPicPr>
        <p:blipFill>
          <a:blip r:embed="rId8">
            <a:alphaModFix/>
          </a:blip>
          <a:stretch>
            <a:fillRect/>
          </a:stretch>
        </p:blipFill>
        <p:spPr>
          <a:xfrm>
            <a:off x="2769152" y="2651994"/>
            <a:ext cx="1164324" cy="2006627"/>
          </a:xfrm>
          <a:prstGeom prst="rect">
            <a:avLst/>
          </a:prstGeom>
          <a:noFill/>
          <a:ln>
            <a:noFill/>
          </a:ln>
        </p:spPr>
      </p:pic>
      <p:sp>
        <p:nvSpPr>
          <p:cNvPr id="646" name="Google Shape;646;p36"/>
          <p:cNvSpPr/>
          <p:nvPr/>
        </p:nvSpPr>
        <p:spPr>
          <a:xfrm>
            <a:off x="5885964" y="4683026"/>
            <a:ext cx="3389171" cy="182319"/>
          </a:xfrm>
          <a:custGeom>
            <a:rect b="b" l="l" r="r" t="t"/>
            <a:pathLst>
              <a:path extrusionOk="0" h="15260" w="283672">
                <a:moveTo>
                  <a:pt x="0" y="0"/>
                </a:moveTo>
                <a:cubicBezTo>
                  <a:pt x="6682" y="4008"/>
                  <a:pt x="12513" y="10211"/>
                  <a:pt x="20120" y="11902"/>
                </a:cubicBezTo>
                <a:cubicBezTo>
                  <a:pt x="39977" y="16315"/>
                  <a:pt x="60708" y="8502"/>
                  <a:pt x="81049" y="8502"/>
                </a:cubicBezTo>
                <a:cubicBezTo>
                  <a:pt x="98003" y="8502"/>
                  <a:pt x="114631" y="13247"/>
                  <a:pt x="131492" y="15019"/>
                </a:cubicBezTo>
                <a:cubicBezTo>
                  <a:pt x="144275" y="16363"/>
                  <a:pt x="156975" y="11622"/>
                  <a:pt x="169749" y="10202"/>
                </a:cubicBezTo>
                <a:cubicBezTo>
                  <a:pt x="183364" y="8689"/>
                  <a:pt x="197371" y="7141"/>
                  <a:pt x="210841" y="9635"/>
                </a:cubicBezTo>
                <a:cubicBezTo>
                  <a:pt x="234758" y="14064"/>
                  <a:pt x="264674" y="20291"/>
                  <a:pt x="283672" y="5101"/>
                </a:cubicBezTo>
              </a:path>
            </a:pathLst>
          </a:custGeom>
          <a:noFill/>
          <a:ln cap="flat" cmpd="sng" w="19050">
            <a:solidFill>
              <a:schemeClr val="accent4"/>
            </a:solidFill>
            <a:prstDash val="dot"/>
            <a:round/>
            <a:headEnd len="med" w="med" type="none"/>
            <a:tailEnd len="med" w="med" type="none"/>
          </a:ln>
        </p:spPr>
      </p:sp>
      <p:grpSp>
        <p:nvGrpSpPr>
          <p:cNvPr id="647" name="Google Shape;647;p36"/>
          <p:cNvGrpSpPr/>
          <p:nvPr/>
        </p:nvGrpSpPr>
        <p:grpSpPr>
          <a:xfrm>
            <a:off x="6239512" y="4769417"/>
            <a:ext cx="161247" cy="220961"/>
            <a:chOff x="8514266" y="1265155"/>
            <a:chExt cx="337407" cy="462359"/>
          </a:xfrm>
        </p:grpSpPr>
        <p:sp>
          <p:nvSpPr>
            <p:cNvPr id="648" name="Google Shape;648;p36"/>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6"/>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0" name="Google Shape;650;p36"/>
          <p:cNvGrpSpPr/>
          <p:nvPr/>
        </p:nvGrpSpPr>
        <p:grpSpPr>
          <a:xfrm rot="10800000">
            <a:off x="7019176" y="4658637"/>
            <a:ext cx="161247" cy="220961"/>
            <a:chOff x="8514266" y="1265155"/>
            <a:chExt cx="337407" cy="462359"/>
          </a:xfrm>
        </p:grpSpPr>
        <p:sp>
          <p:nvSpPr>
            <p:cNvPr id="651" name="Google Shape;651;p36"/>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6"/>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3" name="Google Shape;653;p36"/>
          <p:cNvGrpSpPr/>
          <p:nvPr/>
        </p:nvGrpSpPr>
        <p:grpSpPr>
          <a:xfrm>
            <a:off x="7796663" y="4769417"/>
            <a:ext cx="161247" cy="220961"/>
            <a:chOff x="8514266" y="1265155"/>
            <a:chExt cx="337407" cy="462359"/>
          </a:xfrm>
        </p:grpSpPr>
        <p:sp>
          <p:nvSpPr>
            <p:cNvPr id="654" name="Google Shape;654;p36"/>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6"/>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6" name="Google Shape;656;p36"/>
          <p:cNvGrpSpPr/>
          <p:nvPr/>
        </p:nvGrpSpPr>
        <p:grpSpPr>
          <a:xfrm rot="10800000">
            <a:off x="8575909" y="4658637"/>
            <a:ext cx="161247" cy="220961"/>
            <a:chOff x="8514266" y="1265155"/>
            <a:chExt cx="337407" cy="462359"/>
          </a:xfrm>
        </p:grpSpPr>
        <p:sp>
          <p:nvSpPr>
            <p:cNvPr id="657" name="Google Shape;657;p36"/>
            <p:cNvSpPr/>
            <p:nvPr/>
          </p:nvSpPr>
          <p:spPr>
            <a:xfrm>
              <a:off x="8514266" y="1265155"/>
              <a:ext cx="337407" cy="230998"/>
            </a:xfrm>
            <a:custGeom>
              <a:rect b="b" l="l" r="r" t="t"/>
              <a:pathLst>
                <a:path extrusionOk="0" h="1906" w="2784">
                  <a:moveTo>
                    <a:pt x="1392" y="1"/>
                  </a:moveTo>
                  <a:lnTo>
                    <a:pt x="0" y="1906"/>
                  </a:lnTo>
                  <a:lnTo>
                    <a:pt x="2784" y="1906"/>
                  </a:lnTo>
                  <a:lnTo>
                    <a:pt x="13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658" name="Google Shape;658;p36"/>
            <p:cNvSpPr/>
            <p:nvPr/>
          </p:nvSpPr>
          <p:spPr>
            <a:xfrm>
              <a:off x="8514266" y="1496032"/>
              <a:ext cx="337407" cy="231482"/>
            </a:xfrm>
            <a:custGeom>
              <a:rect b="b" l="l" r="r" t="t"/>
              <a:pathLst>
                <a:path extrusionOk="0" h="1910" w="2784">
                  <a:moveTo>
                    <a:pt x="1392" y="1"/>
                  </a:moveTo>
                  <a:lnTo>
                    <a:pt x="0" y="1910"/>
                  </a:lnTo>
                  <a:lnTo>
                    <a:pt x="2784" y="1910"/>
                  </a:lnTo>
                  <a:lnTo>
                    <a:pt x="139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grpSp>
      <p:sp>
        <p:nvSpPr>
          <p:cNvPr id="659" name="Google Shape;659;p36"/>
          <p:cNvSpPr txBox="1"/>
          <p:nvPr>
            <p:ph idx="9" type="title"/>
          </p:nvPr>
        </p:nvSpPr>
        <p:spPr>
          <a:xfrm>
            <a:off x="4359993" y="3184875"/>
            <a:ext cx="2138700" cy="47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chemeClr val="lt2"/>
                </a:solidFill>
                <a:latin typeface="Montserrat"/>
                <a:ea typeface="Montserrat"/>
                <a:cs typeface="Montserrat"/>
                <a:sym typeface="Montserrat"/>
              </a:rPr>
              <a:t>We have good foundation</a:t>
            </a:r>
            <a:endParaRPr b="1">
              <a:solidFill>
                <a:schemeClr val="lt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37"/>
          <p:cNvSpPr txBox="1"/>
          <p:nvPr>
            <p:ph idx="4294967295" type="title"/>
          </p:nvPr>
        </p:nvSpPr>
        <p:spPr>
          <a:xfrm>
            <a:off x="6683863" y="936400"/>
            <a:ext cx="2909700" cy="7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Yichen Yu</a:t>
            </a:r>
            <a:endParaRPr b="1">
              <a:solidFill>
                <a:schemeClr val="dk1"/>
              </a:solidFill>
              <a:latin typeface="Montserrat"/>
              <a:ea typeface="Montserrat"/>
              <a:cs typeface="Montserrat"/>
              <a:sym typeface="Montserrat"/>
            </a:endParaRPr>
          </a:p>
        </p:txBody>
      </p:sp>
      <p:sp>
        <p:nvSpPr>
          <p:cNvPr id="665" name="Google Shape;665;p37"/>
          <p:cNvSpPr txBox="1"/>
          <p:nvPr>
            <p:ph idx="4294967295" type="subTitle"/>
          </p:nvPr>
        </p:nvSpPr>
        <p:spPr>
          <a:xfrm>
            <a:off x="6683863" y="1498825"/>
            <a:ext cx="2909700" cy="787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100" u="sng">
                <a:latin typeface="Montserrat"/>
                <a:ea typeface="Montserrat"/>
                <a:cs typeface="Montserrat"/>
                <a:sym typeface="Montserrat"/>
                <a:hlinkClick r:id="rId3"/>
              </a:rPr>
              <a:t>yichenyu@live.unc.edu</a:t>
            </a:r>
            <a:endParaRPr sz="1100" u="sng">
              <a:latin typeface="Montserrat"/>
              <a:ea typeface="Montserrat"/>
              <a:cs typeface="Montserrat"/>
              <a:sym typeface="Montserrat"/>
            </a:endParaRPr>
          </a:p>
          <a:p>
            <a:pPr indent="0" lvl="0" marL="0" rtl="0" algn="l">
              <a:lnSpc>
                <a:spcPct val="100000"/>
              </a:lnSpc>
              <a:spcBef>
                <a:spcPts val="1600"/>
              </a:spcBef>
              <a:spcAft>
                <a:spcPts val="0"/>
              </a:spcAft>
              <a:buNone/>
            </a:pPr>
            <a:r>
              <a:rPr lang="en" sz="1100">
                <a:latin typeface="Montserrat"/>
                <a:ea typeface="Montserrat"/>
                <a:cs typeface="Montserrat"/>
                <a:sym typeface="Montserrat"/>
              </a:rPr>
              <a:t>(919) 519-6878</a:t>
            </a:r>
            <a:endParaRPr sz="1100">
              <a:latin typeface="Montserrat"/>
              <a:ea typeface="Montserrat"/>
              <a:cs typeface="Montserrat"/>
              <a:sym typeface="Montserrat"/>
            </a:endParaRPr>
          </a:p>
          <a:p>
            <a:pPr indent="0" lvl="0" marL="0" rtl="0" algn="l">
              <a:lnSpc>
                <a:spcPct val="100000"/>
              </a:lnSpc>
              <a:spcBef>
                <a:spcPts val="1600"/>
              </a:spcBef>
              <a:spcAft>
                <a:spcPts val="1600"/>
              </a:spcAft>
              <a:buNone/>
            </a:pPr>
            <a:r>
              <a:t/>
            </a:r>
            <a:endParaRPr sz="1100" u="sng">
              <a:latin typeface="Montserrat"/>
              <a:ea typeface="Montserrat"/>
              <a:cs typeface="Montserrat"/>
              <a:sym typeface="Montserrat"/>
            </a:endParaRPr>
          </a:p>
        </p:txBody>
      </p:sp>
      <p:sp>
        <p:nvSpPr>
          <p:cNvPr id="666" name="Google Shape;666;p37"/>
          <p:cNvSpPr txBox="1"/>
          <p:nvPr>
            <p:ph type="title"/>
          </p:nvPr>
        </p:nvSpPr>
        <p:spPr>
          <a:xfrm>
            <a:off x="1147350" y="2152400"/>
            <a:ext cx="4528500" cy="30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500">
                <a:solidFill>
                  <a:schemeClr val="lt2"/>
                </a:solidFill>
                <a:latin typeface="Montserrat"/>
                <a:ea typeface="Montserrat"/>
                <a:cs typeface="Montserrat"/>
                <a:sym typeface="Montserrat"/>
              </a:rPr>
              <a:t>THANK YOU!</a:t>
            </a:r>
            <a:endParaRPr b="1" sz="4500">
              <a:solidFill>
                <a:schemeClr val="lt2"/>
              </a:solidFill>
              <a:latin typeface="Montserrat"/>
              <a:ea typeface="Montserrat"/>
              <a:cs typeface="Montserrat"/>
              <a:sym typeface="Montserrat"/>
            </a:endParaRPr>
          </a:p>
        </p:txBody>
      </p:sp>
      <p:sp>
        <p:nvSpPr>
          <p:cNvPr id="667" name="Google Shape;667;p37"/>
          <p:cNvSpPr/>
          <p:nvPr/>
        </p:nvSpPr>
        <p:spPr>
          <a:xfrm>
            <a:off x="5435025" y="2432500"/>
            <a:ext cx="6093300" cy="5234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7"/>
          <p:cNvSpPr txBox="1"/>
          <p:nvPr>
            <p:ph idx="4294967295" type="title"/>
          </p:nvPr>
        </p:nvSpPr>
        <p:spPr>
          <a:xfrm>
            <a:off x="6804138" y="3288525"/>
            <a:ext cx="2909700" cy="7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JoJo Yang</a:t>
            </a:r>
            <a:endParaRPr b="1">
              <a:solidFill>
                <a:schemeClr val="dk1"/>
              </a:solidFill>
              <a:latin typeface="Montserrat"/>
              <a:ea typeface="Montserrat"/>
              <a:cs typeface="Montserrat"/>
              <a:sym typeface="Montserrat"/>
            </a:endParaRPr>
          </a:p>
        </p:txBody>
      </p:sp>
      <p:sp>
        <p:nvSpPr>
          <p:cNvPr id="669" name="Google Shape;669;p37"/>
          <p:cNvSpPr txBox="1"/>
          <p:nvPr>
            <p:ph idx="4294967295" type="subTitle"/>
          </p:nvPr>
        </p:nvSpPr>
        <p:spPr>
          <a:xfrm>
            <a:off x="6804138" y="3907150"/>
            <a:ext cx="2909700" cy="787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100" u="sng">
                <a:latin typeface="Montserrat"/>
                <a:ea typeface="Montserrat"/>
                <a:cs typeface="Montserrat"/>
                <a:sym typeface="Montserrat"/>
              </a:rPr>
              <a:t>jojoyang@live.unc.edu</a:t>
            </a:r>
            <a:endParaRPr sz="1100" u="sng">
              <a:latin typeface="Montserrat"/>
              <a:ea typeface="Montserrat"/>
              <a:cs typeface="Montserrat"/>
              <a:sym typeface="Montserrat"/>
            </a:endParaRPr>
          </a:p>
          <a:p>
            <a:pPr indent="0" lvl="0" marL="0" rtl="0" algn="l">
              <a:lnSpc>
                <a:spcPct val="100000"/>
              </a:lnSpc>
              <a:spcBef>
                <a:spcPts val="1600"/>
              </a:spcBef>
              <a:spcAft>
                <a:spcPts val="1600"/>
              </a:spcAft>
              <a:buNone/>
            </a:pPr>
            <a:r>
              <a:rPr lang="en" sz="1100">
                <a:latin typeface="Montserrat"/>
                <a:ea typeface="Montserrat"/>
                <a:cs typeface="Montserrat"/>
                <a:sym typeface="Montserrat"/>
              </a:rPr>
              <a:t>(252) 561-5090</a:t>
            </a:r>
            <a:endParaRPr sz="1100" u="sng">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acher Newsletter by Slidesgo">
  <a:themeElements>
    <a:clrScheme name="Simple Light">
      <a:dk1>
        <a:srgbClr val="F4F0E9"/>
      </a:dk1>
      <a:lt1>
        <a:srgbClr val="18BCBE"/>
      </a:lt1>
      <a:dk2>
        <a:srgbClr val="87D5D6"/>
      </a:dk2>
      <a:lt2>
        <a:srgbClr val="FF6B48"/>
      </a:lt2>
      <a:accent1>
        <a:srgbClr val="FD9279"/>
      </a:accent1>
      <a:accent2>
        <a:srgbClr val="FFC561"/>
      </a:accent2>
      <a:accent3>
        <a:srgbClr val="FFE599"/>
      </a:accent3>
      <a:accent4>
        <a:srgbClr val="23385C"/>
      </a:accent4>
      <a:accent5>
        <a:srgbClr val="EBE6DD"/>
      </a:accent5>
      <a:accent6>
        <a:srgbClr val="FF6B48"/>
      </a:accent6>
      <a:hlink>
        <a:srgbClr val="2338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