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 Light" charset="1" panose="02000000000000000000"/>
      <p:regular r:id="rId10"/>
    </p:embeddedFont>
    <p:embeddedFont>
      <p:font typeface="Poppins Light Bold" charset="1" panose="02000000000000000000"/>
      <p:regular r:id="rId11"/>
    </p:embeddedFont>
    <p:embeddedFont>
      <p:font typeface="Poppins Medium" charset="1" panose="02000000000000000000"/>
      <p:regular r:id="rId12"/>
    </p:embeddedFont>
    <p:embeddedFont>
      <p:font typeface="Poppins Medium Bold" charset="1" panose="02000000000000000000"/>
      <p:regular r:id="rId13"/>
    </p:embeddedFont>
    <p:embeddedFont>
      <p:font typeface="Poppins Bold" charset="1" panose="020000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D3F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429364" y="2878873"/>
            <a:ext cx="7829936" cy="5119805"/>
            <a:chOff x="0" y="0"/>
            <a:chExt cx="10439915" cy="682640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-38100"/>
              <a:ext cx="9034876" cy="6824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160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1348818"/>
              <a:ext cx="10439915" cy="43901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8480"/>
                </a:lnSpc>
              </a:pPr>
              <a:r>
                <a:rPr lang="en-US" sz="8000" spc="-136">
                  <a:solidFill>
                    <a:srgbClr val="FFF6EE"/>
                  </a:solidFill>
                  <a:latin typeface="Poppins Bold Bold Italics"/>
                </a:rPr>
                <a:t>NC Therapeutic Riding Center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6235644"/>
              <a:ext cx="10149905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640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0" y="0"/>
            <a:ext cx="8281035" cy="10287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5400000">
            <a:off x="3200804" y="4343804"/>
            <a:ext cx="10287000" cy="1599392"/>
            <a:chOff x="0" y="0"/>
            <a:chExt cx="3675784" cy="571500"/>
          </a:xfrm>
        </p:grpSpPr>
        <p:sp>
          <p:nvSpPr>
            <p:cNvPr name="Freeform 8" id="8"/>
            <p:cNvSpPr/>
            <p:nvPr/>
          </p:nvSpPr>
          <p:spPr>
            <a:xfrm>
              <a:off x="0" y="255270"/>
              <a:ext cx="3675784" cy="69850"/>
            </a:xfrm>
            <a:custGeom>
              <a:avLst/>
              <a:gdLst/>
              <a:ahLst/>
              <a:cxnLst/>
              <a:rect r="r" b="b" t="t" l="l"/>
              <a:pathLst>
                <a:path h="69850" w="3675784">
                  <a:moveTo>
                    <a:pt x="338495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675784" y="69850"/>
                  </a:lnTo>
                  <a:lnTo>
                    <a:pt x="3675784" y="0"/>
                  </a:lnTo>
                  <a:close/>
                </a:path>
              </a:pathLst>
            </a:custGeom>
            <a:solidFill>
              <a:srgbClr val="5C3D31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71762" y="-1495425"/>
            <a:ext cx="12944475" cy="12944475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D3F2B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067526" y="889507"/>
            <a:ext cx="2152949" cy="2152949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5107933" y="3141117"/>
            <a:ext cx="8072135" cy="6444213"/>
            <a:chOff x="0" y="0"/>
            <a:chExt cx="10762847" cy="859228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22121" y="0"/>
              <a:ext cx="10518605" cy="12515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391"/>
                </a:lnSpc>
              </a:pPr>
              <a:r>
                <a:rPr lang="en-US" sz="6159" spc="184">
                  <a:solidFill>
                    <a:srgbClr val="FFFFFF"/>
                  </a:solidFill>
                  <a:latin typeface="Poppins Bold Bold Italics"/>
                </a:rPr>
                <a:t>Mission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4145711" y="1673031"/>
              <a:ext cx="2471425" cy="233676"/>
            </a:xfrm>
            <a:prstGeom prst="rect">
              <a:avLst/>
            </a:prstGeom>
            <a:solidFill>
              <a:srgbClr val="5C3D31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642841"/>
              <a:ext cx="10762847" cy="49494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11"/>
                </a:lnSpc>
              </a:pPr>
              <a:r>
                <a:rPr lang="en-US" sz="2874" spc="198">
                  <a:solidFill>
                    <a:srgbClr val="FFF6EE"/>
                  </a:solidFill>
                  <a:latin typeface="Poppins Light"/>
                </a:rPr>
                <a:t>The North Carolina Therapeutic Riding Center (NCTRC) empowers children and adultswith physical, mental, emotional and social challengesto create more active, healthy and fulfilling lives through equine assisted activities and therapies.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71762" y="-1495425"/>
            <a:ext cx="12944475" cy="12944475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D3F2B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067526" y="889507"/>
            <a:ext cx="2152949" cy="2152949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5181858" y="3554125"/>
            <a:ext cx="7924284" cy="5885946"/>
            <a:chOff x="0" y="0"/>
            <a:chExt cx="10565711" cy="784792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479171" y="0"/>
              <a:ext cx="9607370" cy="1143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50"/>
                </a:lnSpc>
              </a:pPr>
              <a:r>
                <a:rPr lang="en-US" sz="5625" spc="168">
                  <a:solidFill>
                    <a:srgbClr val="FFFFFF"/>
                  </a:solidFill>
                  <a:latin typeface="Poppins Bold Bold Italics"/>
                </a:rPr>
                <a:t>Technology Need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4154194" y="1528095"/>
              <a:ext cx="2257324" cy="213433"/>
            </a:xfrm>
            <a:prstGeom prst="rect">
              <a:avLst/>
            </a:prstGeom>
            <a:solidFill>
              <a:srgbClr val="5C3D31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2250947"/>
              <a:ext cx="10565711" cy="6747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44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367629" y="3320657"/>
              <a:ext cx="9830453" cy="45272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37"/>
                </a:lnSpc>
              </a:pPr>
              <a:r>
                <a:rPr lang="en-US" sz="2625" spc="181">
                  <a:solidFill>
                    <a:srgbClr val="FFF6EE"/>
                  </a:solidFill>
                  <a:latin typeface="Poppins Light"/>
                </a:rPr>
                <a:t>Pre-COVID, we had approximately 100 volunteers, 80 clients, and 20 staff members coming in and out of our center each week. Post-COVID, we need an app that will allow us to check these people in, record data, and adhere with contact tracing guidelines.   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71762" y="-1495425"/>
            <a:ext cx="12944475" cy="12944475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D3F2B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067526" y="889507"/>
            <a:ext cx="2152949" cy="2152949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5107933" y="4216673"/>
            <a:ext cx="8072135" cy="4293102"/>
            <a:chOff x="0" y="0"/>
            <a:chExt cx="10762847" cy="5724136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122121" y="0"/>
              <a:ext cx="10518605" cy="12515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391"/>
                </a:lnSpc>
              </a:pPr>
              <a:r>
                <a:rPr lang="en-US" sz="6159" spc="184">
                  <a:solidFill>
                    <a:srgbClr val="FFFFFF"/>
                  </a:solidFill>
                  <a:latin typeface="Poppins Bold Bold Italics"/>
                </a:rPr>
                <a:t>Our Technology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4145711" y="1673031"/>
              <a:ext cx="2471425" cy="233676"/>
            </a:xfrm>
            <a:prstGeom prst="rect">
              <a:avLst/>
            </a:prstGeom>
            <a:solidFill>
              <a:srgbClr val="5C3D31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642841"/>
              <a:ext cx="10762847" cy="20812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11"/>
                </a:lnSpc>
              </a:pPr>
              <a:r>
                <a:rPr lang="en-US" sz="2874" spc="198">
                  <a:solidFill>
                    <a:srgbClr val="FFF6EE"/>
                  </a:solidFill>
                  <a:latin typeface="Poppins Light"/>
                </a:rPr>
                <a:t>We currently have three iPads that are connected to internet, which is how we will check people in/out.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71762" y="-1495425"/>
            <a:ext cx="12944475" cy="12944475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D3F2B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067526" y="889507"/>
            <a:ext cx="2152949" cy="2152949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4806059" y="3251700"/>
            <a:ext cx="8675882" cy="6307324"/>
            <a:chOff x="0" y="0"/>
            <a:chExt cx="11567842" cy="840976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524619" y="0"/>
              <a:ext cx="10518605" cy="25031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391"/>
                </a:lnSpc>
              </a:pPr>
              <a:r>
                <a:rPr lang="en-US" sz="6159" spc="184">
                  <a:solidFill>
                    <a:srgbClr val="FFFFFF"/>
                  </a:solidFill>
                  <a:latin typeface="Poppins Bold Bold Italics"/>
                </a:rPr>
                <a:t>Data We Need to Record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4548208" y="2924586"/>
              <a:ext cx="2471425" cy="233676"/>
            </a:xfrm>
            <a:prstGeom prst="rect">
              <a:avLst/>
            </a:prstGeom>
            <a:solidFill>
              <a:srgbClr val="5C3D31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19612"/>
              <a:ext cx="11567842" cy="7351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37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402498" y="4894396"/>
              <a:ext cx="10762847" cy="351536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20563" indent="-310281" lvl="1">
                <a:lnSpc>
                  <a:spcPts val="4311"/>
                </a:lnSpc>
                <a:buFont typeface="Arial"/>
                <a:buChar char="•"/>
              </a:pPr>
              <a:r>
                <a:rPr lang="en-US" sz="2874" spc="198">
                  <a:solidFill>
                    <a:srgbClr val="FFF6EE"/>
                  </a:solidFill>
                  <a:latin typeface="Poppins Light"/>
                </a:rPr>
                <a:t>Answers to health questionnaire (yes/no questions) </a:t>
              </a:r>
            </a:p>
            <a:p>
              <a:pPr marL="620563" indent="-310281" lvl="1">
                <a:lnSpc>
                  <a:spcPts val="4311"/>
                </a:lnSpc>
                <a:buFont typeface="Arial"/>
                <a:buChar char="•"/>
              </a:pPr>
              <a:r>
                <a:rPr lang="en-US" sz="2874" spc="198">
                  <a:solidFill>
                    <a:srgbClr val="FFF6EE"/>
                  </a:solidFill>
                  <a:latin typeface="Poppins Light"/>
                </a:rPr>
                <a:t>Signature on liability release</a:t>
              </a:r>
            </a:p>
            <a:p>
              <a:pPr marL="620563" indent="-310281" lvl="1">
                <a:lnSpc>
                  <a:spcPts val="4311"/>
                </a:lnSpc>
                <a:buFont typeface="Arial"/>
                <a:buChar char="•"/>
              </a:pPr>
              <a:r>
                <a:rPr lang="en-US" sz="2874" spc="198">
                  <a:solidFill>
                    <a:srgbClr val="FFF6EE"/>
                  </a:solidFill>
                  <a:latin typeface="Poppins Light"/>
                </a:rPr>
                <a:t>Temperature</a:t>
              </a:r>
            </a:p>
            <a:p>
              <a:pPr marL="620563" indent="-310281" lvl="1">
                <a:lnSpc>
                  <a:spcPts val="4311"/>
                </a:lnSpc>
                <a:buFont typeface="Arial"/>
                <a:buChar char="•"/>
              </a:pPr>
              <a:r>
                <a:rPr lang="en-US" sz="2874" spc="198">
                  <a:solidFill>
                    <a:srgbClr val="FFF6EE"/>
                  </a:solidFill>
                  <a:latin typeface="Poppins Light"/>
                </a:rPr>
                <a:t>Time in/out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71762" y="-1495425"/>
            <a:ext cx="12944475" cy="12944475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D3F2B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8067526" y="889507"/>
            <a:ext cx="2152949" cy="2152949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4806059" y="3747339"/>
            <a:ext cx="8675882" cy="5231769"/>
            <a:chOff x="0" y="0"/>
            <a:chExt cx="11567842" cy="6975691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524619" y="0"/>
              <a:ext cx="10518605" cy="25031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391"/>
                </a:lnSpc>
              </a:pPr>
              <a:r>
                <a:rPr lang="en-US" sz="6159" spc="184">
                  <a:solidFill>
                    <a:srgbClr val="FFFFFF"/>
                  </a:solidFill>
                  <a:latin typeface="Poppins Bold Bold Italics"/>
                </a:rPr>
                <a:t>Other Features Needed</a:t>
              </a:r>
            </a:p>
          </p:txBody>
        </p:sp>
        <p:sp>
          <p:nvSpPr>
            <p:cNvPr name="AutoShape 7" id="7"/>
            <p:cNvSpPr/>
            <p:nvPr/>
          </p:nvSpPr>
          <p:spPr>
            <a:xfrm rot="0">
              <a:off x="4548208" y="2924586"/>
              <a:ext cx="2471425" cy="233676"/>
            </a:xfrm>
            <a:prstGeom prst="rect">
              <a:avLst/>
            </a:prstGeom>
            <a:solidFill>
              <a:srgbClr val="5C3D31"/>
            </a:solidFill>
          </p:spPr>
        </p:sp>
        <p:sp>
          <p:nvSpPr>
            <p:cNvPr name="TextBox 8" id="8"/>
            <p:cNvSpPr txBox="true"/>
            <p:nvPr/>
          </p:nvSpPr>
          <p:spPr>
            <a:xfrm rot="0">
              <a:off x="0" y="3719612"/>
              <a:ext cx="11567842" cy="7351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37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402498" y="4894396"/>
              <a:ext cx="10762847" cy="20812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20563" indent="-310281" lvl="1">
                <a:lnSpc>
                  <a:spcPts val="4311"/>
                </a:lnSpc>
                <a:buFont typeface="Arial"/>
                <a:buChar char="•"/>
              </a:pPr>
              <a:r>
                <a:rPr lang="en-US" sz="2874" spc="198">
                  <a:solidFill>
                    <a:srgbClr val="FFF6EE"/>
                  </a:solidFill>
                  <a:latin typeface="Poppins Light"/>
                </a:rPr>
                <a:t>If people answer "yes" to certain questions, we need the app to say "you are denied entry" 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671762" y="-1328738"/>
            <a:ext cx="12944475" cy="12944475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D3F2B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6054462" y="3434379"/>
            <a:ext cx="6179075" cy="3418241"/>
            <a:chOff x="0" y="0"/>
            <a:chExt cx="8238767" cy="455765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981542"/>
              <a:ext cx="8238767" cy="35761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98"/>
                </a:lnSpc>
              </a:pPr>
              <a:r>
                <a:rPr lang="en-US" sz="3665" spc="252">
                  <a:solidFill>
                    <a:srgbClr val="FFF6EE"/>
                  </a:solidFill>
                  <a:latin typeface="Poppins Light"/>
                </a:rPr>
                <a:t>We are very excited about this project and look forward to working with you! </a:t>
              </a: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4206642" y="206142"/>
            <a:ext cx="9874717" cy="9874717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067526" y="1505882"/>
            <a:ext cx="2152949" cy="21529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DAEElc9DNHI</dc:identifier>
  <dcterms:modified xsi:type="dcterms:W3CDTF">2011-08-01T06:04:30Z</dcterms:modified>
  <cp:revision>1</cp:revision>
  <dc:title>Copy of Volunteer Check-In</dc:title>
</cp:coreProperties>
</file>