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6858000" cx="12192000"/>
  <p:notesSz cx="6858000" cy="9144000"/>
  <p:embeddedFontLst>
    <p:embeddedFont>
      <p:font typeface="Montserrat SemiBold"/>
      <p:regular r:id="rId17"/>
      <p:bold r:id="rId18"/>
      <p:italic r:id="rId19"/>
      <p:boldItalic r:id="rId20"/>
    </p:embeddedFont>
    <p:embeddedFont>
      <p:font typeface="Montserrat"/>
      <p:regular r:id="rId21"/>
      <p:bold r:id="rId22"/>
      <p:italic r:id="rId23"/>
      <p:boldItalic r:id="rId24"/>
    </p:embeddedFont>
    <p:embeddedFont>
      <p:font typeface="Poppins"/>
      <p:regular r:id="rId25"/>
      <p:bold r:id="rId26"/>
      <p:italic r:id="rId27"/>
      <p:boldItalic r:id="rId28"/>
    </p:embeddedFont>
    <p:embeddedFont>
      <p:font typeface="Montserrat ExtraBold"/>
      <p:bold r:id="rId29"/>
      <p:boldItalic r:id="rId30"/>
    </p:embeddedFont>
    <p:embeddedFont>
      <p:font typeface="Poppins SemiBold"/>
      <p:regular r:id="rId31"/>
      <p:bold r:id="rId32"/>
      <p:italic r:id="rId33"/>
      <p:boldItalic r:id="rId34"/>
    </p:embeddedFont>
    <p:embeddedFont>
      <p:font typeface="Titillium Web Light"/>
      <p:regular r:id="rId35"/>
      <p:bold r:id="rId36"/>
      <p:italic r:id="rId37"/>
      <p:boldItalic r:id="rId38"/>
    </p:embeddedFont>
    <p:embeddedFont>
      <p:font typeface="Open Sans Light"/>
      <p:regular r:id="rId39"/>
      <p:bold r:id="rId40"/>
      <p:italic r:id="rId41"/>
      <p:boldItalic r:id="rId42"/>
    </p:embeddedFon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47" roundtripDataSignature="AMtx7mhrEKFF4YWyuxXUYmHK+W5Y1334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Light-bold.fntdata"/><Relationship Id="rId20" Type="http://schemas.openxmlformats.org/officeDocument/2006/relationships/font" Target="fonts/MontserratSemiBold-boldItalic.fntdata"/><Relationship Id="rId42" Type="http://schemas.openxmlformats.org/officeDocument/2006/relationships/font" Target="fonts/OpenSansLight-boldItalic.fntdata"/><Relationship Id="rId41" Type="http://schemas.openxmlformats.org/officeDocument/2006/relationships/font" Target="fonts/OpenSansLight-italic.fntdata"/><Relationship Id="rId22" Type="http://schemas.openxmlformats.org/officeDocument/2006/relationships/font" Target="fonts/Montserrat-bold.fntdata"/><Relationship Id="rId44" Type="http://schemas.openxmlformats.org/officeDocument/2006/relationships/font" Target="fonts/OpenSans-bold.fntdata"/><Relationship Id="rId21" Type="http://schemas.openxmlformats.org/officeDocument/2006/relationships/font" Target="fonts/Montserrat-regular.fntdata"/><Relationship Id="rId43" Type="http://schemas.openxmlformats.org/officeDocument/2006/relationships/font" Target="fonts/OpenSans-regular.fntdata"/><Relationship Id="rId24" Type="http://schemas.openxmlformats.org/officeDocument/2006/relationships/font" Target="fonts/Montserrat-boldItalic.fntdata"/><Relationship Id="rId46" Type="http://schemas.openxmlformats.org/officeDocument/2006/relationships/font" Target="fonts/OpenSans-boldItalic.fntdata"/><Relationship Id="rId23" Type="http://schemas.openxmlformats.org/officeDocument/2006/relationships/font" Target="fonts/Montserrat-italic.fntdata"/><Relationship Id="rId45" Type="http://schemas.openxmlformats.org/officeDocument/2006/relationships/font" Target="fonts/OpenSans-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bold.fntdata"/><Relationship Id="rId25" Type="http://schemas.openxmlformats.org/officeDocument/2006/relationships/font" Target="fonts/Poppins-regular.fntdata"/><Relationship Id="rId47" Type="http://customschemas.google.com/relationships/presentationmetadata" Target="metadata"/><Relationship Id="rId28" Type="http://schemas.openxmlformats.org/officeDocument/2006/relationships/font" Target="fonts/Poppins-boldItalic.fntdata"/><Relationship Id="rId27" Type="http://schemas.openxmlformats.org/officeDocument/2006/relationships/font" Target="fonts/Poppins-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Extra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SemiBold-regular.fntdata"/><Relationship Id="rId30" Type="http://schemas.openxmlformats.org/officeDocument/2006/relationships/font" Target="fonts/MontserratExtraBold-boldItalic.fntdata"/><Relationship Id="rId11" Type="http://schemas.openxmlformats.org/officeDocument/2006/relationships/slide" Target="slides/slide6.xml"/><Relationship Id="rId33" Type="http://schemas.openxmlformats.org/officeDocument/2006/relationships/font" Target="fonts/PoppinsSemiBold-italic.fntdata"/><Relationship Id="rId10" Type="http://schemas.openxmlformats.org/officeDocument/2006/relationships/slide" Target="slides/slide5.xml"/><Relationship Id="rId32" Type="http://schemas.openxmlformats.org/officeDocument/2006/relationships/font" Target="fonts/PoppinsSemiBold-bold.fntdata"/><Relationship Id="rId13" Type="http://schemas.openxmlformats.org/officeDocument/2006/relationships/slide" Target="slides/slide8.xml"/><Relationship Id="rId35" Type="http://schemas.openxmlformats.org/officeDocument/2006/relationships/font" Target="fonts/TitilliumWebLight-regular.fntdata"/><Relationship Id="rId12" Type="http://schemas.openxmlformats.org/officeDocument/2006/relationships/slide" Target="slides/slide7.xml"/><Relationship Id="rId34" Type="http://schemas.openxmlformats.org/officeDocument/2006/relationships/font" Target="fonts/PoppinsSemiBold-boldItalic.fntdata"/><Relationship Id="rId15" Type="http://schemas.openxmlformats.org/officeDocument/2006/relationships/slide" Target="slides/slide10.xml"/><Relationship Id="rId37" Type="http://schemas.openxmlformats.org/officeDocument/2006/relationships/font" Target="fonts/TitilliumWebLight-italic.fntdata"/><Relationship Id="rId14" Type="http://schemas.openxmlformats.org/officeDocument/2006/relationships/slide" Target="slides/slide9.xml"/><Relationship Id="rId36" Type="http://schemas.openxmlformats.org/officeDocument/2006/relationships/font" Target="fonts/TitilliumWebLight-bold.fntdata"/><Relationship Id="rId17" Type="http://schemas.openxmlformats.org/officeDocument/2006/relationships/font" Target="fonts/MontserratSemiBold-regular.fntdata"/><Relationship Id="rId39" Type="http://schemas.openxmlformats.org/officeDocument/2006/relationships/font" Target="fonts/OpenSansLight-regular.fntdata"/><Relationship Id="rId16" Type="http://schemas.openxmlformats.org/officeDocument/2006/relationships/slide" Target="slides/slide11.xml"/><Relationship Id="rId38" Type="http://schemas.openxmlformats.org/officeDocument/2006/relationships/font" Target="fonts/TitilliumWebLight-boldItalic.fntdata"/><Relationship Id="rId19" Type="http://schemas.openxmlformats.org/officeDocument/2006/relationships/font" Target="fonts/MontserratSemiBold-italic.fntdata"/><Relationship Id="rId18" Type="http://schemas.openxmlformats.org/officeDocument/2006/relationships/font" Target="fonts/MontserratSemiBold-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d-ID"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d63ba49d2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d63ba49d2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 name="Google Shape;160;gd63ba49d2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id-ID"/>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d63ba49d26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gd63ba49d26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d63ba49d26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d63ba49d26_0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gd63ba49d26_0_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d-ID"/>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d63ba49d26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d63ba49d26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gd63ba49d26_0_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d-ID"/>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 name="Google Shape;20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d63ba49d26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gd63ba49d26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showMasterSp="0">
  <p:cSld name="3_Custom Layout">
    <p:spTree>
      <p:nvGrpSpPr>
        <p:cNvPr id="15" name="Shape 15"/>
        <p:cNvGrpSpPr/>
        <p:nvPr/>
      </p:nvGrpSpPr>
      <p:grpSpPr>
        <a:xfrm>
          <a:off x="0" y="0"/>
          <a:ext cx="0" cy="0"/>
          <a:chOff x="0" y="0"/>
          <a:chExt cx="0" cy="0"/>
        </a:xfrm>
      </p:grpSpPr>
      <p:sp>
        <p:nvSpPr>
          <p:cNvPr id="16" name="Google Shape;16;p31"/>
          <p:cNvSpPr/>
          <p:nvPr/>
        </p:nvSpPr>
        <p:spPr>
          <a:xfrm>
            <a:off x="-101600" y="-114752"/>
            <a:ext cx="6993911" cy="6515552"/>
          </a:xfrm>
          <a:custGeom>
            <a:rect b="b" l="l" r="r" t="t"/>
            <a:pathLst>
              <a:path extrusionOk="0" h="6515552" w="6993911">
                <a:moveTo>
                  <a:pt x="0" y="0"/>
                </a:moveTo>
                <a:lnTo>
                  <a:pt x="6236365" y="0"/>
                </a:lnTo>
                <a:lnTo>
                  <a:pt x="6287723" y="68680"/>
                </a:lnTo>
                <a:cubicBezTo>
                  <a:pt x="6733574" y="728626"/>
                  <a:pt x="6993911" y="1524201"/>
                  <a:pt x="6993911" y="2380581"/>
                </a:cubicBezTo>
                <a:cubicBezTo>
                  <a:pt x="6993911" y="4664262"/>
                  <a:pt x="5142621" y="6515552"/>
                  <a:pt x="2858940" y="6515552"/>
                </a:cubicBezTo>
                <a:cubicBezTo>
                  <a:pt x="1859830" y="6515552"/>
                  <a:pt x="943482" y="6161204"/>
                  <a:pt x="228715" y="5571326"/>
                </a:cubicBezTo>
                <a:lnTo>
                  <a:pt x="0" y="5363456"/>
                </a:lnTo>
                <a:close/>
              </a:path>
            </a:pathLst>
          </a:custGeom>
          <a:noFill/>
          <a:ln cap="flat" cmpd="sng" w="12700">
            <a:solidFill>
              <a:schemeClr val="dk1">
                <a:alpha val="8627"/>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7" name="Google Shape;17;p31"/>
          <p:cNvSpPr/>
          <p:nvPr/>
        </p:nvSpPr>
        <p:spPr>
          <a:xfrm>
            <a:off x="1081309" y="-114752"/>
            <a:ext cx="6906244" cy="6906240"/>
          </a:xfrm>
          <a:prstGeom prst="ellipse">
            <a:avLst/>
          </a:prstGeom>
          <a:noFill/>
          <a:ln cap="flat" cmpd="sng" w="12700">
            <a:solidFill>
              <a:schemeClr val="dk1">
                <a:alpha val="20000"/>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8" name="Google Shape;18;p31"/>
          <p:cNvSpPr/>
          <p:nvPr/>
        </p:nvSpPr>
        <p:spPr>
          <a:xfrm>
            <a:off x="6440606" y="443621"/>
            <a:ext cx="106878" cy="106878"/>
          </a:xfrm>
          <a:prstGeom prst="ellipse">
            <a:avLst/>
          </a:prstGeom>
          <a:gradFill>
            <a:gsLst>
              <a:gs pos="0">
                <a:schemeClr val="accent3"/>
              </a:gs>
              <a:gs pos="100000">
                <a:schemeClr val="accent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9" name="Google Shape;19;p31"/>
          <p:cNvSpPr/>
          <p:nvPr/>
        </p:nvSpPr>
        <p:spPr>
          <a:xfrm>
            <a:off x="2903116" y="6347360"/>
            <a:ext cx="106878" cy="106878"/>
          </a:xfrm>
          <a:prstGeom prst="ellipse">
            <a:avLst/>
          </a:prstGeom>
          <a:gradFill>
            <a:gsLst>
              <a:gs pos="0">
                <a:schemeClr val="accent3"/>
              </a:gs>
              <a:gs pos="100000">
                <a:schemeClr val="accent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20" name="Google Shape;20;p31"/>
          <p:cNvSpPr/>
          <p:nvPr/>
        </p:nvSpPr>
        <p:spPr>
          <a:xfrm>
            <a:off x="1561310" y="1610965"/>
            <a:ext cx="3583914" cy="3583912"/>
          </a:xfrm>
          <a:prstGeom prst="ellipse">
            <a:avLst/>
          </a:prstGeom>
          <a:noFill/>
          <a:ln cap="flat" cmpd="sng" w="12700">
            <a:solidFill>
              <a:schemeClr val="dk1">
                <a:alpha val="8627"/>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62" name="Shape 62"/>
        <p:cNvGrpSpPr/>
        <p:nvPr/>
      </p:nvGrpSpPr>
      <p:grpSpPr>
        <a:xfrm>
          <a:off x="0" y="0"/>
          <a:ext cx="0" cy="0"/>
          <a:chOff x="0" y="0"/>
          <a:chExt cx="0" cy="0"/>
        </a:xfrm>
      </p:grpSpPr>
      <p:sp>
        <p:nvSpPr>
          <p:cNvPr id="63" name="Google Shape;63;p30"/>
          <p:cNvSpPr txBox="1"/>
          <p:nvPr>
            <p:ph type="title"/>
          </p:nvPr>
        </p:nvSpPr>
        <p:spPr>
          <a:xfrm>
            <a:off x="1714500" y="1929245"/>
            <a:ext cx="4381500" cy="1703070"/>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0"/>
          <p:cNvSpPr/>
          <p:nvPr/>
        </p:nvSpPr>
        <p:spPr>
          <a:xfrm>
            <a:off x="245326" y="-89210"/>
            <a:ext cx="4049486" cy="2571153"/>
          </a:xfrm>
          <a:custGeom>
            <a:rect b="b" l="l" r="r" t="t"/>
            <a:pathLst>
              <a:path extrusionOk="0" h="2571153" w="4049486">
                <a:moveTo>
                  <a:pt x="76710" y="0"/>
                </a:moveTo>
                <a:lnTo>
                  <a:pt x="3972776" y="0"/>
                </a:lnTo>
                <a:lnTo>
                  <a:pt x="4008351" y="138354"/>
                </a:lnTo>
                <a:cubicBezTo>
                  <a:pt x="4035322" y="270160"/>
                  <a:pt x="4049486" y="406631"/>
                  <a:pt x="4049486" y="546410"/>
                </a:cubicBezTo>
                <a:cubicBezTo>
                  <a:pt x="4049486" y="1664645"/>
                  <a:pt x="3142978" y="2571153"/>
                  <a:pt x="2024743" y="2571153"/>
                </a:cubicBezTo>
                <a:cubicBezTo>
                  <a:pt x="906508" y="2571153"/>
                  <a:pt x="0" y="1664645"/>
                  <a:pt x="0" y="546410"/>
                </a:cubicBezTo>
                <a:cubicBezTo>
                  <a:pt x="0" y="406631"/>
                  <a:pt x="14164" y="270160"/>
                  <a:pt x="41136" y="138354"/>
                </a:cubicBezTo>
                <a:close/>
              </a:path>
            </a:pathLst>
          </a:custGeom>
          <a:noFill/>
          <a:ln cap="flat" cmpd="sng" w="12700">
            <a:solidFill>
              <a:schemeClr val="dk1">
                <a:alpha val="20000"/>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65" name="Google Shape;65;p30"/>
          <p:cNvSpPr/>
          <p:nvPr/>
        </p:nvSpPr>
        <p:spPr>
          <a:xfrm>
            <a:off x="-111511" y="289932"/>
            <a:ext cx="5277329" cy="6735336"/>
          </a:xfrm>
          <a:custGeom>
            <a:rect b="b" l="l" r="r" t="t"/>
            <a:pathLst>
              <a:path extrusionOk="0" h="6735336" w="5277329">
                <a:moveTo>
                  <a:pt x="1677329" y="0"/>
                </a:moveTo>
                <a:cubicBezTo>
                  <a:pt x="3665554" y="0"/>
                  <a:pt x="5277329" y="1611775"/>
                  <a:pt x="5277329" y="3600000"/>
                </a:cubicBezTo>
                <a:cubicBezTo>
                  <a:pt x="5277329" y="4842641"/>
                  <a:pt x="4647730" y="5938231"/>
                  <a:pt x="3690123" y="6585177"/>
                </a:cubicBezTo>
                <a:lnTo>
                  <a:pt x="3442953" y="6735336"/>
                </a:lnTo>
                <a:lnTo>
                  <a:pt x="0" y="6735336"/>
                </a:lnTo>
                <a:lnTo>
                  <a:pt x="0" y="414708"/>
                </a:lnTo>
                <a:lnTo>
                  <a:pt x="116580" y="354999"/>
                </a:lnTo>
                <a:cubicBezTo>
                  <a:pt x="588731" y="127494"/>
                  <a:pt x="1118141" y="0"/>
                  <a:pt x="1677329" y="0"/>
                </a:cubicBezTo>
                <a:close/>
              </a:path>
            </a:pathLst>
          </a:custGeom>
          <a:noFill/>
          <a:ln cap="flat" cmpd="sng" w="12700">
            <a:solidFill>
              <a:schemeClr val="dk1">
                <a:alpha val="8627"/>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66" name="Google Shape;66;p30"/>
          <p:cNvSpPr/>
          <p:nvPr/>
        </p:nvSpPr>
        <p:spPr>
          <a:xfrm>
            <a:off x="4045066" y="1280446"/>
            <a:ext cx="106878" cy="106878"/>
          </a:xfrm>
          <a:prstGeom prst="ellipse">
            <a:avLst/>
          </a:prstGeom>
          <a:gradFill>
            <a:gsLst>
              <a:gs pos="0">
                <a:schemeClr val="accent3"/>
              </a:gs>
              <a:gs pos="100000">
                <a:schemeClr val="accent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67" name="Google Shape;67;p30"/>
          <p:cNvSpPr/>
          <p:nvPr/>
        </p:nvSpPr>
        <p:spPr>
          <a:xfrm>
            <a:off x="191887" y="494884"/>
            <a:ext cx="106878" cy="106878"/>
          </a:xfrm>
          <a:prstGeom prst="ellipse">
            <a:avLst/>
          </a:prstGeom>
          <a:gradFill>
            <a:gsLst>
              <a:gs pos="0">
                <a:schemeClr val="accent3"/>
              </a:gs>
              <a:gs pos="100000">
                <a:schemeClr val="accent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68" name="Shape 68"/>
        <p:cNvGrpSpPr/>
        <p:nvPr/>
      </p:nvGrpSpPr>
      <p:grpSpPr>
        <a:xfrm>
          <a:off x="0" y="0"/>
          <a:ext cx="0" cy="0"/>
          <a:chOff x="0" y="0"/>
          <a:chExt cx="0" cy="0"/>
        </a:xfrm>
      </p:grpSpPr>
      <p:sp>
        <p:nvSpPr>
          <p:cNvPr id="69" name="Google Shape;69;p33"/>
          <p:cNvSpPr txBox="1"/>
          <p:nvPr>
            <p:ph type="title"/>
          </p:nvPr>
        </p:nvSpPr>
        <p:spPr>
          <a:xfrm>
            <a:off x="1714501" y="1090627"/>
            <a:ext cx="9715500" cy="1028700"/>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dk1"/>
              </a:buClr>
              <a:buSzPts val="4000"/>
              <a:buFont typeface="Montserrat"/>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showMasterSp="0">
  <p:cSld name="12_Custom Layout">
    <p:spTree>
      <p:nvGrpSpPr>
        <p:cNvPr id="70" name="Shape 70"/>
        <p:cNvGrpSpPr/>
        <p:nvPr/>
      </p:nvGrpSpPr>
      <p:grpSpPr>
        <a:xfrm>
          <a:off x="0" y="0"/>
          <a:ext cx="0" cy="0"/>
          <a:chOff x="0" y="0"/>
          <a:chExt cx="0" cy="0"/>
        </a:xfrm>
      </p:grpSpPr>
      <p:sp>
        <p:nvSpPr>
          <p:cNvPr id="71" name="Google Shape;71;p47"/>
          <p:cNvSpPr/>
          <p:nvPr>
            <p:ph idx="2" type="pic"/>
          </p:nvPr>
        </p:nvSpPr>
        <p:spPr>
          <a:xfrm>
            <a:off x="0" y="0"/>
            <a:ext cx="6096000" cy="6858000"/>
          </a:xfrm>
          <a:prstGeom prst="rect">
            <a:avLst/>
          </a:prstGeom>
          <a:gradFill>
            <a:gsLst>
              <a:gs pos="0">
                <a:srgbClr val="001847">
                  <a:alpha val="20000"/>
                </a:srgbClr>
              </a:gs>
              <a:gs pos="98000">
                <a:srgbClr val="001847">
                  <a:alpha val="3529"/>
                </a:srgbClr>
              </a:gs>
              <a:gs pos="100000">
                <a:srgbClr val="001847">
                  <a:alpha val="3529"/>
                </a:srgbClr>
              </a:gs>
            </a:gsLst>
            <a:lin ang="5400000" scaled="0"/>
          </a:gra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72" name="Google Shape;72;p47"/>
          <p:cNvSpPr txBox="1"/>
          <p:nvPr>
            <p:ph type="title"/>
          </p:nvPr>
        </p:nvSpPr>
        <p:spPr>
          <a:xfrm>
            <a:off x="1714500" y="2389412"/>
            <a:ext cx="4187371" cy="1783443"/>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dk1"/>
              </a:buClr>
              <a:buSzPts val="4000"/>
              <a:buFont typeface="Montserrat"/>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Slide">
  <p:cSld name="18_Title Slide">
    <p:spTree>
      <p:nvGrpSpPr>
        <p:cNvPr id="73" name="Shape 73"/>
        <p:cNvGrpSpPr/>
        <p:nvPr/>
      </p:nvGrpSpPr>
      <p:grpSpPr>
        <a:xfrm>
          <a:off x="0" y="0"/>
          <a:ext cx="0" cy="0"/>
          <a:chOff x="0" y="0"/>
          <a:chExt cx="0" cy="0"/>
        </a:xfrm>
      </p:grpSpPr>
      <p:sp>
        <p:nvSpPr>
          <p:cNvPr id="74" name="Google Shape;74;p48"/>
          <p:cNvSpPr/>
          <p:nvPr>
            <p:ph idx="2" type="pic"/>
          </p:nvPr>
        </p:nvSpPr>
        <p:spPr>
          <a:xfrm>
            <a:off x="5687070" y="-1325526"/>
            <a:ext cx="3565452" cy="3565452"/>
          </a:xfrm>
          <a:prstGeom prst="ellipse">
            <a:avLst/>
          </a:prstGeom>
          <a:gradFill>
            <a:gsLst>
              <a:gs pos="0">
                <a:srgbClr val="001847">
                  <a:alpha val="20000"/>
                </a:srgbClr>
              </a:gs>
              <a:gs pos="98000">
                <a:srgbClr val="001847">
                  <a:alpha val="3529"/>
                </a:srgbClr>
              </a:gs>
              <a:gs pos="100000">
                <a:srgbClr val="001847">
                  <a:alpha val="3529"/>
                </a:srgbClr>
              </a:gs>
            </a:gsLst>
            <a:lin ang="5400000" scaled="0"/>
          </a:gra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75" name="Google Shape;75;p48"/>
          <p:cNvSpPr/>
          <p:nvPr>
            <p:ph idx="3" type="pic"/>
          </p:nvPr>
        </p:nvSpPr>
        <p:spPr>
          <a:xfrm>
            <a:off x="6922737" y="4692462"/>
            <a:ext cx="1370566" cy="1370566"/>
          </a:xfrm>
          <a:prstGeom prst="ellipse">
            <a:avLst/>
          </a:prstGeom>
          <a:gradFill>
            <a:gsLst>
              <a:gs pos="0">
                <a:srgbClr val="001847">
                  <a:alpha val="20000"/>
                </a:srgbClr>
              </a:gs>
              <a:gs pos="98000">
                <a:srgbClr val="001847">
                  <a:alpha val="3529"/>
                </a:srgbClr>
              </a:gs>
              <a:gs pos="100000">
                <a:srgbClr val="001847">
                  <a:alpha val="3529"/>
                </a:srgbClr>
              </a:gs>
            </a:gsLst>
            <a:lin ang="5400000" scaled="0"/>
          </a:gra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76" name="Google Shape;76;p48"/>
          <p:cNvSpPr/>
          <p:nvPr>
            <p:ph idx="4" type="pic"/>
          </p:nvPr>
        </p:nvSpPr>
        <p:spPr>
          <a:xfrm>
            <a:off x="9495816" y="-134719"/>
            <a:ext cx="1370566" cy="1370566"/>
          </a:xfrm>
          <a:prstGeom prst="ellipse">
            <a:avLst/>
          </a:prstGeom>
          <a:gradFill>
            <a:gsLst>
              <a:gs pos="0">
                <a:srgbClr val="001847">
                  <a:alpha val="20000"/>
                </a:srgbClr>
              </a:gs>
              <a:gs pos="98000">
                <a:srgbClr val="001847">
                  <a:alpha val="3529"/>
                </a:srgbClr>
              </a:gs>
              <a:gs pos="100000">
                <a:srgbClr val="001847">
                  <a:alpha val="3529"/>
                </a:srgbClr>
              </a:gs>
            </a:gsLst>
            <a:lin ang="5400000" scaled="0"/>
          </a:gra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77" name="Google Shape;77;p48"/>
          <p:cNvSpPr/>
          <p:nvPr>
            <p:ph idx="5" type="pic"/>
          </p:nvPr>
        </p:nvSpPr>
        <p:spPr>
          <a:xfrm>
            <a:off x="8205825" y="4791562"/>
            <a:ext cx="3565452" cy="3565452"/>
          </a:xfrm>
          <a:prstGeom prst="ellipse">
            <a:avLst/>
          </a:prstGeom>
          <a:gradFill>
            <a:gsLst>
              <a:gs pos="0">
                <a:srgbClr val="001847">
                  <a:alpha val="20000"/>
                </a:srgbClr>
              </a:gs>
              <a:gs pos="98000">
                <a:srgbClr val="001847">
                  <a:alpha val="3529"/>
                </a:srgbClr>
              </a:gs>
              <a:gs pos="100000">
                <a:srgbClr val="001847">
                  <a:alpha val="3529"/>
                </a:srgbClr>
              </a:gs>
            </a:gsLst>
            <a:lin ang="5400000" scaled="0"/>
          </a:gra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78" name="Google Shape;78;p48"/>
          <p:cNvSpPr txBox="1"/>
          <p:nvPr>
            <p:ph type="title"/>
          </p:nvPr>
        </p:nvSpPr>
        <p:spPr>
          <a:xfrm>
            <a:off x="1714500" y="1929245"/>
            <a:ext cx="4381500" cy="1703070"/>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8"/>
          <p:cNvSpPr/>
          <p:nvPr/>
        </p:nvSpPr>
        <p:spPr>
          <a:xfrm>
            <a:off x="-526047" y="-128588"/>
            <a:ext cx="5694412" cy="1824290"/>
          </a:xfrm>
          <a:custGeom>
            <a:rect b="b" l="l" r="r" t="t"/>
            <a:pathLst>
              <a:path extrusionOk="0" h="2360296" w="7367521">
                <a:moveTo>
                  <a:pt x="0" y="0"/>
                </a:moveTo>
                <a:lnTo>
                  <a:pt x="7367521" y="0"/>
                </a:lnTo>
                <a:lnTo>
                  <a:pt x="7254187" y="235268"/>
                </a:lnTo>
                <a:cubicBezTo>
                  <a:pt x="6566583" y="1501030"/>
                  <a:pt x="5225518" y="2360296"/>
                  <a:pt x="3683760" y="2360296"/>
                </a:cubicBezTo>
                <a:cubicBezTo>
                  <a:pt x="2142003" y="2360296"/>
                  <a:pt x="800937" y="1501030"/>
                  <a:pt x="113334" y="235268"/>
                </a:cubicBezTo>
                <a:close/>
              </a:path>
            </a:pathLst>
          </a:custGeom>
          <a:noFill/>
          <a:ln cap="flat" cmpd="sng" w="12700">
            <a:solidFill>
              <a:schemeClr val="dk1">
                <a:alpha val="8627"/>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80" name="Google Shape;80;p48"/>
          <p:cNvSpPr/>
          <p:nvPr/>
        </p:nvSpPr>
        <p:spPr>
          <a:xfrm>
            <a:off x="4591916" y="-2420679"/>
            <a:ext cx="5755760" cy="5755758"/>
          </a:xfrm>
          <a:prstGeom prst="ellipse">
            <a:avLst/>
          </a:prstGeom>
          <a:noFill/>
          <a:ln cap="flat" cmpd="sng" w="12700">
            <a:solidFill>
              <a:schemeClr val="dk1">
                <a:alpha val="20000"/>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81" name="Google Shape;81;p48"/>
          <p:cNvSpPr/>
          <p:nvPr/>
        </p:nvSpPr>
        <p:spPr>
          <a:xfrm>
            <a:off x="4549110" y="655413"/>
            <a:ext cx="106878" cy="106878"/>
          </a:xfrm>
          <a:prstGeom prst="ellipse">
            <a:avLst/>
          </a:prstGeom>
          <a:gradFill>
            <a:gsLst>
              <a:gs pos="0">
                <a:schemeClr val="accent3"/>
              </a:gs>
              <a:gs pos="100000">
                <a:schemeClr val="accent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2" name="Shape 82"/>
        <p:cNvGrpSpPr/>
        <p:nvPr/>
      </p:nvGrpSpPr>
      <p:grpSpPr>
        <a:xfrm>
          <a:off x="0" y="0"/>
          <a:ext cx="0" cy="0"/>
          <a:chOff x="0" y="0"/>
          <a:chExt cx="0" cy="0"/>
        </a:xfrm>
      </p:grpSpPr>
      <p:sp>
        <p:nvSpPr>
          <p:cNvPr id="83" name="Google Shape;83;p43"/>
          <p:cNvSpPr/>
          <p:nvPr>
            <p:ph idx="2" type="pic"/>
          </p:nvPr>
        </p:nvSpPr>
        <p:spPr>
          <a:xfrm>
            <a:off x="6675242" y="1563025"/>
            <a:ext cx="3920486" cy="3920486"/>
          </a:xfrm>
          <a:prstGeom prst="ellipse">
            <a:avLst/>
          </a:prstGeom>
          <a:gradFill>
            <a:gsLst>
              <a:gs pos="0">
                <a:srgbClr val="001847">
                  <a:alpha val="20000"/>
                </a:srgbClr>
              </a:gs>
              <a:gs pos="98000">
                <a:srgbClr val="001847">
                  <a:alpha val="3529"/>
                </a:srgbClr>
              </a:gs>
              <a:gs pos="100000">
                <a:srgbClr val="001847">
                  <a:alpha val="3529"/>
                </a:srgbClr>
              </a:gs>
            </a:gsLst>
            <a:lin ang="5400000" scaled="0"/>
          </a:gra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84" name="Google Shape;84;p43"/>
          <p:cNvSpPr/>
          <p:nvPr/>
        </p:nvSpPr>
        <p:spPr>
          <a:xfrm>
            <a:off x="5512100" y="-96982"/>
            <a:ext cx="6790736" cy="5963306"/>
          </a:xfrm>
          <a:custGeom>
            <a:rect b="b" l="l" r="r" t="t"/>
            <a:pathLst>
              <a:path extrusionOk="0" h="5963306" w="6790736">
                <a:moveTo>
                  <a:pt x="441679" y="0"/>
                </a:moveTo>
                <a:lnTo>
                  <a:pt x="6790736" y="0"/>
                </a:lnTo>
                <a:lnTo>
                  <a:pt x="6790736" y="4971746"/>
                </a:lnTo>
                <a:lnTo>
                  <a:pt x="6733839" y="5023457"/>
                </a:lnTo>
                <a:cubicBezTo>
                  <a:pt x="6022385" y="5610601"/>
                  <a:pt x="5110285" y="5963306"/>
                  <a:pt x="4115805" y="5963306"/>
                </a:cubicBezTo>
                <a:cubicBezTo>
                  <a:pt x="1842709" y="5963306"/>
                  <a:pt x="0" y="4120599"/>
                  <a:pt x="0" y="1847504"/>
                </a:cubicBezTo>
                <a:cubicBezTo>
                  <a:pt x="0" y="1279231"/>
                  <a:pt x="115170" y="737856"/>
                  <a:pt x="323441" y="245448"/>
                </a:cubicBezTo>
                <a:close/>
              </a:path>
            </a:pathLst>
          </a:custGeom>
          <a:noFill/>
          <a:ln cap="flat" cmpd="sng" w="12700">
            <a:solidFill>
              <a:schemeClr val="dk1">
                <a:alpha val="8627"/>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85" name="Google Shape;85;p43"/>
          <p:cNvSpPr txBox="1"/>
          <p:nvPr>
            <p:ph type="title"/>
          </p:nvPr>
        </p:nvSpPr>
        <p:spPr>
          <a:xfrm>
            <a:off x="1714500" y="1929245"/>
            <a:ext cx="4381500" cy="1703070"/>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Title Slide">
  <p:cSld name="47_Title Slide">
    <p:spTree>
      <p:nvGrpSpPr>
        <p:cNvPr id="86" name="Shape 86"/>
        <p:cNvGrpSpPr/>
        <p:nvPr/>
      </p:nvGrpSpPr>
      <p:grpSpPr>
        <a:xfrm>
          <a:off x="0" y="0"/>
          <a:ext cx="0" cy="0"/>
          <a:chOff x="0" y="0"/>
          <a:chExt cx="0" cy="0"/>
        </a:xfrm>
      </p:grpSpPr>
      <p:sp>
        <p:nvSpPr>
          <p:cNvPr id="87" name="Google Shape;87;p32"/>
          <p:cNvSpPr/>
          <p:nvPr>
            <p:ph idx="2" type="pic"/>
          </p:nvPr>
        </p:nvSpPr>
        <p:spPr>
          <a:xfrm>
            <a:off x="4313274" y="1646274"/>
            <a:ext cx="3565452" cy="3565452"/>
          </a:xfrm>
          <a:prstGeom prst="ellipse">
            <a:avLst/>
          </a:prstGeom>
          <a:gradFill>
            <a:gsLst>
              <a:gs pos="0">
                <a:srgbClr val="001847">
                  <a:alpha val="20000"/>
                </a:srgbClr>
              </a:gs>
              <a:gs pos="98000">
                <a:srgbClr val="001847">
                  <a:alpha val="3529"/>
                </a:srgbClr>
              </a:gs>
              <a:gs pos="100000">
                <a:srgbClr val="001847">
                  <a:alpha val="3529"/>
                </a:srgbClr>
              </a:gs>
            </a:gsLst>
            <a:lin ang="5400000" scaled="0"/>
          </a:gra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88" name="Google Shape;88;p32"/>
          <p:cNvSpPr/>
          <p:nvPr/>
        </p:nvSpPr>
        <p:spPr>
          <a:xfrm>
            <a:off x="-526048" y="-128588"/>
            <a:ext cx="7367521" cy="2360296"/>
          </a:xfrm>
          <a:custGeom>
            <a:rect b="b" l="l" r="r" t="t"/>
            <a:pathLst>
              <a:path extrusionOk="0" h="2360296" w="7367521">
                <a:moveTo>
                  <a:pt x="0" y="0"/>
                </a:moveTo>
                <a:lnTo>
                  <a:pt x="7367521" y="0"/>
                </a:lnTo>
                <a:lnTo>
                  <a:pt x="7254187" y="235268"/>
                </a:lnTo>
                <a:cubicBezTo>
                  <a:pt x="6566583" y="1501030"/>
                  <a:pt x="5225518" y="2360296"/>
                  <a:pt x="3683760" y="2360296"/>
                </a:cubicBezTo>
                <a:cubicBezTo>
                  <a:pt x="2142003" y="2360296"/>
                  <a:pt x="800937" y="1501030"/>
                  <a:pt x="113334" y="235268"/>
                </a:cubicBezTo>
                <a:close/>
              </a:path>
            </a:pathLst>
          </a:custGeom>
          <a:noFill/>
          <a:ln cap="flat" cmpd="sng" w="12700">
            <a:solidFill>
              <a:schemeClr val="dk1">
                <a:alpha val="8627"/>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89" name="Google Shape;89;p32"/>
          <p:cNvSpPr/>
          <p:nvPr/>
        </p:nvSpPr>
        <p:spPr>
          <a:xfrm>
            <a:off x="3218120" y="551121"/>
            <a:ext cx="5755760" cy="5755758"/>
          </a:xfrm>
          <a:prstGeom prst="ellipse">
            <a:avLst/>
          </a:prstGeom>
          <a:noFill/>
          <a:ln cap="flat" cmpd="sng" w="12700">
            <a:solidFill>
              <a:schemeClr val="dk1">
                <a:alpha val="20000"/>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p:cSld name="Team 3">
    <p:spTree>
      <p:nvGrpSpPr>
        <p:cNvPr id="90" name="Shape 90"/>
        <p:cNvGrpSpPr/>
        <p:nvPr/>
      </p:nvGrpSpPr>
      <p:grpSpPr>
        <a:xfrm>
          <a:off x="0" y="0"/>
          <a:ext cx="0" cy="0"/>
          <a:chOff x="0" y="0"/>
          <a:chExt cx="0" cy="0"/>
        </a:xfrm>
      </p:grpSpPr>
      <p:sp>
        <p:nvSpPr>
          <p:cNvPr id="91" name="Google Shape;91;p35"/>
          <p:cNvSpPr/>
          <p:nvPr>
            <p:ph idx="2" type="pic"/>
          </p:nvPr>
        </p:nvSpPr>
        <p:spPr>
          <a:xfrm>
            <a:off x="4068914" y="2856150"/>
            <a:ext cx="1547579" cy="1613022"/>
          </a:xfrm>
          <a:prstGeom prst="rect">
            <a:avLst/>
          </a:prstGeom>
          <a:solidFill>
            <a:schemeClr val="lt1"/>
          </a:solidFill>
          <a:ln>
            <a:noFill/>
          </a:ln>
        </p:spPr>
        <p:txBody>
          <a:bodyPr anchorCtr="0" anchor="t" bIns="0" lIns="0" spcFirstLastPara="1" rIns="0" wrap="square" tIns="0">
            <a:noAutofit/>
          </a:bodyPr>
          <a:lstStyle>
            <a:lvl1pPr lvl="0" marR="0" rtl="0" algn="l">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92" name="Google Shape;92;p35"/>
          <p:cNvSpPr/>
          <p:nvPr>
            <p:ph idx="3" type="pic"/>
          </p:nvPr>
        </p:nvSpPr>
        <p:spPr>
          <a:xfrm>
            <a:off x="6644617" y="2830702"/>
            <a:ext cx="1596819" cy="1663916"/>
          </a:xfrm>
          <a:prstGeom prst="rect">
            <a:avLst/>
          </a:prstGeom>
          <a:solidFill>
            <a:schemeClr val="lt1"/>
          </a:solidFill>
          <a:ln>
            <a:noFill/>
          </a:ln>
        </p:spPr>
        <p:txBody>
          <a:bodyPr anchorCtr="0" anchor="t" bIns="0" lIns="0" spcFirstLastPara="1" rIns="0" wrap="square" tIns="0">
            <a:noAutofit/>
          </a:bodyPr>
          <a:lstStyle>
            <a:lvl1pPr lvl="0" marR="0" rtl="0" algn="l">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93" name="Google Shape;93;p35"/>
          <p:cNvSpPr/>
          <p:nvPr>
            <p:ph idx="4" type="pic"/>
          </p:nvPr>
        </p:nvSpPr>
        <p:spPr>
          <a:xfrm>
            <a:off x="1390210" y="2856150"/>
            <a:ext cx="1593897" cy="1613022"/>
          </a:xfrm>
          <a:prstGeom prst="rect">
            <a:avLst/>
          </a:prstGeom>
          <a:solidFill>
            <a:schemeClr val="lt1"/>
          </a:solidFill>
          <a:ln>
            <a:noFill/>
          </a:ln>
        </p:spPr>
        <p:txBody>
          <a:bodyPr anchorCtr="0" anchor="t" bIns="0" lIns="0" spcFirstLastPara="1" rIns="0" wrap="square" tIns="0">
            <a:noAutofit/>
          </a:bodyPr>
          <a:lstStyle>
            <a:lvl1pPr lvl="0" marR="0" rtl="0" algn="l">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94" name="Google Shape;94;p35"/>
          <p:cNvSpPr/>
          <p:nvPr>
            <p:ph idx="5" type="pic"/>
          </p:nvPr>
        </p:nvSpPr>
        <p:spPr>
          <a:xfrm>
            <a:off x="9269018" y="2830702"/>
            <a:ext cx="1594096" cy="1663916"/>
          </a:xfrm>
          <a:prstGeom prst="rect">
            <a:avLst/>
          </a:prstGeom>
          <a:solidFill>
            <a:schemeClr val="lt1"/>
          </a:solidFill>
          <a:ln>
            <a:noFill/>
          </a:ln>
        </p:spPr>
        <p:txBody>
          <a:bodyPr anchorCtr="0" anchor="t" bIns="0" lIns="0" spcFirstLastPara="1" rIns="0" wrap="square" tIns="0">
            <a:noAutofit/>
          </a:bodyPr>
          <a:lstStyle>
            <a:lvl1pPr lvl="0" marR="0" rtl="0" algn="l">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95" name="Shape 95"/>
        <p:cNvGrpSpPr/>
        <p:nvPr/>
      </p:nvGrpSpPr>
      <p:grpSpPr>
        <a:xfrm>
          <a:off x="0" y="0"/>
          <a:ext cx="0" cy="0"/>
          <a:chOff x="0" y="0"/>
          <a:chExt cx="0" cy="0"/>
        </a:xfrm>
      </p:grpSpPr>
      <p:sp>
        <p:nvSpPr>
          <p:cNvPr id="96" name="Google Shape;96;p36"/>
          <p:cNvSpPr txBox="1"/>
          <p:nvPr>
            <p:ph type="title"/>
          </p:nvPr>
        </p:nvSpPr>
        <p:spPr>
          <a:xfrm>
            <a:off x="1714500" y="2400300"/>
            <a:ext cx="4381500" cy="1703070"/>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36"/>
          <p:cNvSpPr/>
          <p:nvPr/>
        </p:nvSpPr>
        <p:spPr>
          <a:xfrm>
            <a:off x="-87925" y="1592695"/>
            <a:ext cx="7016536" cy="5405982"/>
          </a:xfrm>
          <a:custGeom>
            <a:rect b="b" l="l" r="r" t="t"/>
            <a:pathLst>
              <a:path extrusionOk="0" h="5405982" w="7016536">
                <a:moveTo>
                  <a:pt x="3176644" y="0"/>
                </a:moveTo>
                <a:cubicBezTo>
                  <a:pt x="5297359" y="0"/>
                  <a:pt x="7016536" y="1719178"/>
                  <a:pt x="7016536" y="3839892"/>
                </a:cubicBezTo>
                <a:cubicBezTo>
                  <a:pt x="7016536" y="4370071"/>
                  <a:pt x="6909088" y="4875153"/>
                  <a:pt x="6714779" y="5334552"/>
                </a:cubicBezTo>
                <a:lnTo>
                  <a:pt x="6680369" y="5405982"/>
                </a:lnTo>
                <a:lnTo>
                  <a:pt x="0" y="5405982"/>
                </a:lnTo>
                <a:lnTo>
                  <a:pt x="0" y="1683003"/>
                </a:lnTo>
                <a:lnTo>
                  <a:pt x="213597" y="1397364"/>
                </a:lnTo>
                <a:cubicBezTo>
                  <a:pt x="917890" y="543959"/>
                  <a:pt x="1983743" y="0"/>
                  <a:pt x="3176644" y="0"/>
                </a:cubicBezTo>
                <a:close/>
              </a:path>
            </a:pathLst>
          </a:custGeom>
          <a:noFill/>
          <a:ln cap="flat" cmpd="sng" w="12700">
            <a:solidFill>
              <a:schemeClr val="dk1">
                <a:alpha val="8627"/>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98" name="Google Shape;98;p36"/>
          <p:cNvSpPr/>
          <p:nvPr/>
        </p:nvSpPr>
        <p:spPr>
          <a:xfrm>
            <a:off x="4903869" y="787202"/>
            <a:ext cx="4049485" cy="4049485"/>
          </a:xfrm>
          <a:prstGeom prst="ellipse">
            <a:avLst/>
          </a:prstGeom>
          <a:noFill/>
          <a:ln cap="flat" cmpd="sng" w="12700">
            <a:solidFill>
              <a:schemeClr val="dk1">
                <a:alpha val="20000"/>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99" name="Google Shape;99;p36"/>
          <p:cNvSpPr/>
          <p:nvPr/>
        </p:nvSpPr>
        <p:spPr>
          <a:xfrm>
            <a:off x="6841544" y="4793408"/>
            <a:ext cx="106878" cy="106878"/>
          </a:xfrm>
          <a:prstGeom prst="ellipse">
            <a:avLst/>
          </a:prstGeom>
          <a:gradFill>
            <a:gsLst>
              <a:gs pos="0">
                <a:schemeClr val="accent3"/>
              </a:gs>
              <a:gs pos="100000">
                <a:schemeClr val="accent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00" name="Google Shape;100;p36"/>
          <p:cNvSpPr/>
          <p:nvPr/>
        </p:nvSpPr>
        <p:spPr>
          <a:xfrm>
            <a:off x="4974989" y="2078893"/>
            <a:ext cx="106878" cy="106878"/>
          </a:xfrm>
          <a:prstGeom prst="ellipse">
            <a:avLst/>
          </a:prstGeom>
          <a:gradFill>
            <a:gsLst>
              <a:gs pos="0">
                <a:schemeClr val="accent3"/>
              </a:gs>
              <a:gs pos="100000">
                <a:schemeClr val="accent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1">
  <p:cSld name="Ending Slide 1">
    <p:bg>
      <p:bgPr>
        <a:gradFill>
          <a:gsLst>
            <a:gs pos="0">
              <a:srgbClr val="C93D94"/>
            </a:gs>
            <a:gs pos="84000">
              <a:srgbClr val="0E36B3"/>
            </a:gs>
            <a:gs pos="100000">
              <a:srgbClr val="0E36B3"/>
            </a:gs>
          </a:gsLst>
          <a:lin ang="2700000" scaled="0"/>
        </a:gradFill>
      </p:bgPr>
    </p:bg>
    <p:spTree>
      <p:nvGrpSpPr>
        <p:cNvPr id="101" name="Shape 101"/>
        <p:cNvGrpSpPr/>
        <p:nvPr/>
      </p:nvGrpSpPr>
      <p:grpSpPr>
        <a:xfrm>
          <a:off x="0" y="0"/>
          <a:ext cx="0" cy="0"/>
          <a:chOff x="0" y="0"/>
          <a:chExt cx="0" cy="0"/>
        </a:xfrm>
      </p:grpSpPr>
      <p:pic>
        <p:nvPicPr>
          <p:cNvPr id="102" name="Google Shape;102;p37"/>
          <p:cNvPicPr preferRelativeResize="0"/>
          <p:nvPr/>
        </p:nvPicPr>
        <p:blipFill rotWithShape="1">
          <a:blip r:embed="rId2">
            <a:alphaModFix/>
          </a:blip>
          <a:srcRect b="0" l="0" r="0" t="0"/>
          <a:stretch/>
        </p:blipFill>
        <p:spPr>
          <a:xfrm>
            <a:off x="0" y="-1"/>
            <a:ext cx="12192000" cy="6887121"/>
          </a:xfrm>
          <a:prstGeom prst="rect">
            <a:avLst/>
          </a:prstGeom>
          <a:noFill/>
          <a:ln>
            <a:noFill/>
          </a:ln>
        </p:spPr>
      </p:pic>
      <p:sp>
        <p:nvSpPr>
          <p:cNvPr id="103" name="Google Shape;103;p37"/>
          <p:cNvSpPr/>
          <p:nvPr/>
        </p:nvSpPr>
        <p:spPr>
          <a:xfrm rot="10800000">
            <a:off x="0" y="6548047"/>
            <a:ext cx="12191996" cy="360715"/>
          </a:xfrm>
          <a:prstGeom prst="rect">
            <a:avLst/>
          </a:prstGeom>
          <a:gradFill>
            <a:gsLst>
              <a:gs pos="0">
                <a:srgbClr val="C93D94"/>
              </a:gs>
              <a:gs pos="84000">
                <a:srgbClr val="0E36B3">
                  <a:alpha val="0"/>
                </a:srgbClr>
              </a:gs>
              <a:gs pos="100000">
                <a:srgbClr val="0E36B3">
                  <a:alpha val="0"/>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04" name="Google Shape;104;p37"/>
          <p:cNvSpPr/>
          <p:nvPr/>
        </p:nvSpPr>
        <p:spPr>
          <a:xfrm>
            <a:off x="-4" y="4878998"/>
            <a:ext cx="1984658" cy="2023209"/>
          </a:xfrm>
          <a:custGeom>
            <a:rect b="b" l="l" r="r" t="t"/>
            <a:pathLst>
              <a:path extrusionOk="0" h="2023209" w="1984658">
                <a:moveTo>
                  <a:pt x="1984658" y="1450473"/>
                </a:moveTo>
                <a:cubicBezTo>
                  <a:pt x="1982409" y="1508237"/>
                  <a:pt x="1975493" y="1562717"/>
                  <a:pt x="1962955" y="1620223"/>
                </a:cubicBezTo>
                <a:lnTo>
                  <a:pt x="1679410" y="2023209"/>
                </a:lnTo>
                <a:lnTo>
                  <a:pt x="1581673" y="2023209"/>
                </a:lnTo>
                <a:close/>
                <a:moveTo>
                  <a:pt x="1967444" y="1127662"/>
                </a:moveTo>
                <a:cubicBezTo>
                  <a:pt x="1974363" y="1167440"/>
                  <a:pt x="1978946" y="1205574"/>
                  <a:pt x="1981888" y="1246045"/>
                </a:cubicBezTo>
                <a:lnTo>
                  <a:pt x="1435066" y="2023209"/>
                </a:lnTo>
                <a:lnTo>
                  <a:pt x="1337327" y="2023209"/>
                </a:lnTo>
                <a:close/>
                <a:moveTo>
                  <a:pt x="1899301" y="877239"/>
                </a:moveTo>
                <a:cubicBezTo>
                  <a:pt x="1908813" y="908368"/>
                  <a:pt x="1922303" y="938806"/>
                  <a:pt x="1930174" y="972271"/>
                </a:cubicBezTo>
                <a:lnTo>
                  <a:pt x="1190722" y="2023209"/>
                </a:lnTo>
                <a:lnTo>
                  <a:pt x="1092982" y="2023209"/>
                </a:lnTo>
                <a:close/>
                <a:moveTo>
                  <a:pt x="1799942" y="671179"/>
                </a:moveTo>
                <a:cubicBezTo>
                  <a:pt x="1814382" y="695305"/>
                  <a:pt x="1829516" y="723407"/>
                  <a:pt x="1842313" y="749868"/>
                </a:cubicBezTo>
                <a:lnTo>
                  <a:pt x="946375" y="2023209"/>
                </a:lnTo>
                <a:lnTo>
                  <a:pt x="848638" y="2023209"/>
                </a:lnTo>
                <a:close/>
                <a:moveTo>
                  <a:pt x="1675246" y="496168"/>
                </a:moveTo>
                <a:cubicBezTo>
                  <a:pt x="1695308" y="517267"/>
                  <a:pt x="1711391" y="539056"/>
                  <a:pt x="1729812" y="562488"/>
                </a:cubicBezTo>
                <a:lnTo>
                  <a:pt x="702031" y="2023209"/>
                </a:lnTo>
                <a:lnTo>
                  <a:pt x="600801" y="2023209"/>
                </a:lnTo>
                <a:close/>
                <a:moveTo>
                  <a:pt x="1534814" y="348484"/>
                </a:moveTo>
                <a:cubicBezTo>
                  <a:pt x="1556519" y="367247"/>
                  <a:pt x="1575889" y="384366"/>
                  <a:pt x="1593616" y="403822"/>
                </a:cubicBezTo>
                <a:lnTo>
                  <a:pt x="454197" y="2023209"/>
                </a:lnTo>
                <a:lnTo>
                  <a:pt x="356457" y="2023209"/>
                </a:lnTo>
                <a:close/>
                <a:moveTo>
                  <a:pt x="1376309" y="226486"/>
                </a:moveTo>
                <a:cubicBezTo>
                  <a:pt x="1387983" y="234700"/>
                  <a:pt x="1397321" y="241270"/>
                  <a:pt x="1408995" y="249484"/>
                </a:cubicBezTo>
                <a:cubicBezTo>
                  <a:pt x="1420670" y="257698"/>
                  <a:pt x="1430008" y="264268"/>
                  <a:pt x="1441682" y="272483"/>
                </a:cubicBezTo>
                <a:lnTo>
                  <a:pt x="209850" y="2023209"/>
                </a:lnTo>
                <a:lnTo>
                  <a:pt x="112113" y="2023209"/>
                </a:lnTo>
                <a:close/>
                <a:moveTo>
                  <a:pt x="1201375" y="127837"/>
                </a:moveTo>
                <a:cubicBezTo>
                  <a:pt x="1225674" y="137951"/>
                  <a:pt x="1248329" y="150401"/>
                  <a:pt x="1273320" y="164494"/>
                </a:cubicBezTo>
                <a:lnTo>
                  <a:pt x="0" y="1974185"/>
                </a:lnTo>
                <a:lnTo>
                  <a:pt x="0" y="1835278"/>
                </a:lnTo>
                <a:close/>
                <a:moveTo>
                  <a:pt x="84157" y="113258"/>
                </a:moveTo>
                <a:lnTo>
                  <a:pt x="0" y="232865"/>
                </a:lnTo>
                <a:lnTo>
                  <a:pt x="0" y="152248"/>
                </a:lnTo>
                <a:lnTo>
                  <a:pt x="6537" y="148537"/>
                </a:lnTo>
                <a:cubicBezTo>
                  <a:pt x="31711" y="135704"/>
                  <a:pt x="57350" y="124070"/>
                  <a:pt x="84157" y="113258"/>
                </a:cubicBezTo>
                <a:close/>
                <a:moveTo>
                  <a:pt x="1008368" y="54872"/>
                </a:moveTo>
                <a:cubicBezTo>
                  <a:pt x="1034310" y="62654"/>
                  <a:pt x="1060251" y="70433"/>
                  <a:pt x="1086886" y="82190"/>
                </a:cubicBezTo>
                <a:lnTo>
                  <a:pt x="0" y="1626914"/>
                </a:lnTo>
                <a:lnTo>
                  <a:pt x="0" y="1488003"/>
                </a:lnTo>
                <a:close/>
                <a:moveTo>
                  <a:pt x="393812" y="20436"/>
                </a:moveTo>
                <a:lnTo>
                  <a:pt x="0" y="580136"/>
                </a:lnTo>
                <a:lnTo>
                  <a:pt x="0" y="441226"/>
                </a:lnTo>
                <a:lnTo>
                  <a:pt x="277507" y="46822"/>
                </a:lnTo>
                <a:cubicBezTo>
                  <a:pt x="316593" y="35923"/>
                  <a:pt x="354034" y="27357"/>
                  <a:pt x="393812" y="20436"/>
                </a:cubicBezTo>
                <a:close/>
                <a:moveTo>
                  <a:pt x="791668" y="10622"/>
                </a:moveTo>
                <a:cubicBezTo>
                  <a:pt x="823230" y="15373"/>
                  <a:pt x="852458" y="18484"/>
                  <a:pt x="880043" y="23927"/>
                </a:cubicBezTo>
                <a:lnTo>
                  <a:pt x="0" y="1274678"/>
                </a:lnTo>
                <a:lnTo>
                  <a:pt x="0" y="1135771"/>
                </a:lnTo>
                <a:close/>
                <a:moveTo>
                  <a:pt x="652535" y="0"/>
                </a:moveTo>
                <a:lnTo>
                  <a:pt x="0" y="927407"/>
                </a:lnTo>
                <a:lnTo>
                  <a:pt x="0" y="788500"/>
                </a:lnTo>
                <a:lnTo>
                  <a:pt x="552661" y="3037"/>
                </a:lnTo>
                <a:cubicBezTo>
                  <a:pt x="586816" y="-858"/>
                  <a:pt x="620022" y="1560"/>
                  <a:pt x="652535" y="0"/>
                </a:cubicBezTo>
                <a:close/>
              </a:path>
            </a:pathLst>
          </a:custGeom>
          <a:gradFill>
            <a:gsLst>
              <a:gs pos="0">
                <a:srgbClr val="C93D94"/>
              </a:gs>
              <a:gs pos="84000">
                <a:srgbClr val="0E36B3"/>
              </a:gs>
              <a:gs pos="100000">
                <a:srgbClr val="0E36B3"/>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05" name="Google Shape;105;p37"/>
          <p:cNvSpPr/>
          <p:nvPr/>
        </p:nvSpPr>
        <p:spPr>
          <a:xfrm>
            <a:off x="3061115" y="394115"/>
            <a:ext cx="6069771" cy="6069771"/>
          </a:xfrm>
          <a:prstGeom prst="ellipse">
            <a:avLst/>
          </a:prstGeom>
          <a:gradFill>
            <a:gsLst>
              <a:gs pos="0">
                <a:srgbClr val="C93D94"/>
              </a:gs>
              <a:gs pos="84000">
                <a:srgbClr val="0E36B3"/>
              </a:gs>
              <a:gs pos="100000">
                <a:srgbClr val="0E36B3"/>
              </a:gs>
            </a:gsLst>
            <a:lin ang="6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06" name="Google Shape;106;p37"/>
          <p:cNvSpPr/>
          <p:nvPr/>
        </p:nvSpPr>
        <p:spPr>
          <a:xfrm>
            <a:off x="9867900" y="0"/>
            <a:ext cx="2324100" cy="2211051"/>
          </a:xfrm>
          <a:custGeom>
            <a:rect b="b" l="l" r="r" t="t"/>
            <a:pathLst>
              <a:path extrusionOk="0" h="2732056" w="2871744">
                <a:moveTo>
                  <a:pt x="37824" y="0"/>
                </a:moveTo>
                <a:lnTo>
                  <a:pt x="581713" y="0"/>
                </a:lnTo>
                <a:lnTo>
                  <a:pt x="569927" y="45834"/>
                </a:lnTo>
                <a:cubicBezTo>
                  <a:pt x="546061" y="162464"/>
                  <a:pt x="533528" y="283223"/>
                  <a:pt x="533528" y="406908"/>
                </a:cubicBezTo>
                <a:cubicBezTo>
                  <a:pt x="533528" y="1396392"/>
                  <a:pt x="1335663" y="2198527"/>
                  <a:pt x="2325147" y="2198527"/>
                </a:cubicBezTo>
                <a:cubicBezTo>
                  <a:pt x="2510675" y="2198527"/>
                  <a:pt x="2689617" y="2170327"/>
                  <a:pt x="2857920" y="2117979"/>
                </a:cubicBezTo>
                <a:lnTo>
                  <a:pt x="2871744" y="2112920"/>
                </a:lnTo>
                <a:lnTo>
                  <a:pt x="2871744" y="2664762"/>
                </a:lnTo>
                <a:lnTo>
                  <a:pt x="2793747" y="2684817"/>
                </a:lnTo>
                <a:cubicBezTo>
                  <a:pt x="2642385" y="2715790"/>
                  <a:pt x="2485666" y="2732056"/>
                  <a:pt x="2325148" y="2732056"/>
                </a:cubicBezTo>
                <a:cubicBezTo>
                  <a:pt x="1041004" y="2732056"/>
                  <a:pt x="0" y="1691052"/>
                  <a:pt x="0" y="406908"/>
                </a:cubicBezTo>
                <a:cubicBezTo>
                  <a:pt x="0" y="326649"/>
                  <a:pt x="4067" y="247340"/>
                  <a:pt x="12005" y="169175"/>
                </a:cubicBezTo>
                <a:close/>
              </a:path>
            </a:pathLst>
          </a:custGeom>
          <a:gradFill>
            <a:gsLst>
              <a:gs pos="0">
                <a:srgbClr val="C93D94"/>
              </a:gs>
              <a:gs pos="84000">
                <a:srgbClr val="0E36B3"/>
              </a:gs>
              <a:gs pos="100000">
                <a:srgbClr val="0E36B3"/>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107" name="Google Shape;107;p37"/>
          <p:cNvSpPr/>
          <p:nvPr/>
        </p:nvSpPr>
        <p:spPr>
          <a:xfrm rot="10800000">
            <a:off x="10585818" y="0"/>
            <a:ext cx="1606182" cy="1637381"/>
          </a:xfrm>
          <a:custGeom>
            <a:rect b="b" l="l" r="r" t="t"/>
            <a:pathLst>
              <a:path extrusionOk="0" h="2023209" w="1984658">
                <a:moveTo>
                  <a:pt x="1984658" y="1450473"/>
                </a:moveTo>
                <a:cubicBezTo>
                  <a:pt x="1982409" y="1508237"/>
                  <a:pt x="1975493" y="1562717"/>
                  <a:pt x="1962955" y="1620223"/>
                </a:cubicBezTo>
                <a:lnTo>
                  <a:pt x="1679410" y="2023209"/>
                </a:lnTo>
                <a:lnTo>
                  <a:pt x="1581673" y="2023209"/>
                </a:lnTo>
                <a:close/>
                <a:moveTo>
                  <a:pt x="1967444" y="1127662"/>
                </a:moveTo>
                <a:cubicBezTo>
                  <a:pt x="1974363" y="1167440"/>
                  <a:pt x="1978946" y="1205574"/>
                  <a:pt x="1981888" y="1246045"/>
                </a:cubicBezTo>
                <a:lnTo>
                  <a:pt x="1435066" y="2023209"/>
                </a:lnTo>
                <a:lnTo>
                  <a:pt x="1337327" y="2023209"/>
                </a:lnTo>
                <a:close/>
                <a:moveTo>
                  <a:pt x="1899301" y="877239"/>
                </a:moveTo>
                <a:cubicBezTo>
                  <a:pt x="1908813" y="908368"/>
                  <a:pt x="1922303" y="938806"/>
                  <a:pt x="1930174" y="972271"/>
                </a:cubicBezTo>
                <a:lnTo>
                  <a:pt x="1190722" y="2023209"/>
                </a:lnTo>
                <a:lnTo>
                  <a:pt x="1092982" y="2023209"/>
                </a:lnTo>
                <a:close/>
                <a:moveTo>
                  <a:pt x="1799942" y="671179"/>
                </a:moveTo>
                <a:cubicBezTo>
                  <a:pt x="1814382" y="695305"/>
                  <a:pt x="1829516" y="723407"/>
                  <a:pt x="1842313" y="749868"/>
                </a:cubicBezTo>
                <a:lnTo>
                  <a:pt x="946375" y="2023209"/>
                </a:lnTo>
                <a:lnTo>
                  <a:pt x="848638" y="2023209"/>
                </a:lnTo>
                <a:close/>
                <a:moveTo>
                  <a:pt x="1675246" y="496168"/>
                </a:moveTo>
                <a:cubicBezTo>
                  <a:pt x="1695308" y="517267"/>
                  <a:pt x="1711391" y="539056"/>
                  <a:pt x="1729812" y="562488"/>
                </a:cubicBezTo>
                <a:lnTo>
                  <a:pt x="702031" y="2023209"/>
                </a:lnTo>
                <a:lnTo>
                  <a:pt x="600801" y="2023209"/>
                </a:lnTo>
                <a:close/>
                <a:moveTo>
                  <a:pt x="1534814" y="348484"/>
                </a:moveTo>
                <a:cubicBezTo>
                  <a:pt x="1556519" y="367247"/>
                  <a:pt x="1575889" y="384366"/>
                  <a:pt x="1593616" y="403822"/>
                </a:cubicBezTo>
                <a:lnTo>
                  <a:pt x="454197" y="2023209"/>
                </a:lnTo>
                <a:lnTo>
                  <a:pt x="356457" y="2023209"/>
                </a:lnTo>
                <a:close/>
                <a:moveTo>
                  <a:pt x="1376309" y="226486"/>
                </a:moveTo>
                <a:cubicBezTo>
                  <a:pt x="1387983" y="234700"/>
                  <a:pt x="1397321" y="241270"/>
                  <a:pt x="1408995" y="249484"/>
                </a:cubicBezTo>
                <a:cubicBezTo>
                  <a:pt x="1420670" y="257698"/>
                  <a:pt x="1430008" y="264268"/>
                  <a:pt x="1441682" y="272483"/>
                </a:cubicBezTo>
                <a:lnTo>
                  <a:pt x="209850" y="2023209"/>
                </a:lnTo>
                <a:lnTo>
                  <a:pt x="112113" y="2023209"/>
                </a:lnTo>
                <a:close/>
                <a:moveTo>
                  <a:pt x="1201375" y="127837"/>
                </a:moveTo>
                <a:cubicBezTo>
                  <a:pt x="1225674" y="137951"/>
                  <a:pt x="1248329" y="150401"/>
                  <a:pt x="1273320" y="164494"/>
                </a:cubicBezTo>
                <a:lnTo>
                  <a:pt x="0" y="1974185"/>
                </a:lnTo>
                <a:lnTo>
                  <a:pt x="0" y="1835278"/>
                </a:lnTo>
                <a:close/>
                <a:moveTo>
                  <a:pt x="84157" y="113258"/>
                </a:moveTo>
                <a:lnTo>
                  <a:pt x="0" y="232865"/>
                </a:lnTo>
                <a:lnTo>
                  <a:pt x="0" y="152248"/>
                </a:lnTo>
                <a:lnTo>
                  <a:pt x="6537" y="148537"/>
                </a:lnTo>
                <a:cubicBezTo>
                  <a:pt x="31711" y="135704"/>
                  <a:pt x="57350" y="124070"/>
                  <a:pt x="84157" y="113258"/>
                </a:cubicBezTo>
                <a:close/>
                <a:moveTo>
                  <a:pt x="1008368" y="54872"/>
                </a:moveTo>
                <a:cubicBezTo>
                  <a:pt x="1034310" y="62654"/>
                  <a:pt x="1060251" y="70433"/>
                  <a:pt x="1086886" y="82190"/>
                </a:cubicBezTo>
                <a:lnTo>
                  <a:pt x="0" y="1626914"/>
                </a:lnTo>
                <a:lnTo>
                  <a:pt x="0" y="1488003"/>
                </a:lnTo>
                <a:close/>
                <a:moveTo>
                  <a:pt x="393812" y="20436"/>
                </a:moveTo>
                <a:lnTo>
                  <a:pt x="0" y="580136"/>
                </a:lnTo>
                <a:lnTo>
                  <a:pt x="0" y="441226"/>
                </a:lnTo>
                <a:lnTo>
                  <a:pt x="277507" y="46822"/>
                </a:lnTo>
                <a:cubicBezTo>
                  <a:pt x="316593" y="35923"/>
                  <a:pt x="354034" y="27357"/>
                  <a:pt x="393812" y="20436"/>
                </a:cubicBezTo>
                <a:close/>
                <a:moveTo>
                  <a:pt x="791668" y="10622"/>
                </a:moveTo>
                <a:cubicBezTo>
                  <a:pt x="823230" y="15373"/>
                  <a:pt x="852458" y="18484"/>
                  <a:pt x="880043" y="23927"/>
                </a:cubicBezTo>
                <a:lnTo>
                  <a:pt x="0" y="1274678"/>
                </a:lnTo>
                <a:lnTo>
                  <a:pt x="0" y="1135771"/>
                </a:lnTo>
                <a:close/>
                <a:moveTo>
                  <a:pt x="652535" y="0"/>
                </a:moveTo>
                <a:lnTo>
                  <a:pt x="0" y="927407"/>
                </a:lnTo>
                <a:lnTo>
                  <a:pt x="0" y="788500"/>
                </a:lnTo>
                <a:lnTo>
                  <a:pt x="552661" y="3037"/>
                </a:lnTo>
                <a:cubicBezTo>
                  <a:pt x="586816" y="-858"/>
                  <a:pt x="620022" y="1560"/>
                  <a:pt x="652535" y="0"/>
                </a:cubicBezTo>
                <a:close/>
              </a:path>
            </a:pathLst>
          </a:custGeom>
          <a:gradFill>
            <a:gsLst>
              <a:gs pos="0">
                <a:srgbClr val="C93D94"/>
              </a:gs>
              <a:gs pos="84000">
                <a:srgbClr val="0E36B3"/>
              </a:gs>
              <a:gs pos="100000">
                <a:srgbClr val="0E36B3"/>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08" name="Google Shape;108;p37"/>
          <p:cNvSpPr/>
          <p:nvPr/>
        </p:nvSpPr>
        <p:spPr>
          <a:xfrm>
            <a:off x="6543921" y="5175517"/>
            <a:ext cx="277000" cy="277000"/>
          </a:xfrm>
          <a:prstGeom prst="ellipse">
            <a:avLst/>
          </a:prstGeom>
          <a:gradFill>
            <a:gsLst>
              <a:gs pos="0">
                <a:srgbClr val="C93D94"/>
              </a:gs>
              <a:gs pos="84000">
                <a:srgbClr val="0E36B3"/>
              </a:gs>
              <a:gs pos="100000">
                <a:srgbClr val="0E36B3"/>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09" name="Google Shape;109;p37"/>
          <p:cNvSpPr/>
          <p:nvPr/>
        </p:nvSpPr>
        <p:spPr>
          <a:xfrm>
            <a:off x="11028239" y="4557792"/>
            <a:ext cx="276999" cy="276999"/>
          </a:xfrm>
          <a:prstGeom prst="mathMultiply">
            <a:avLst>
              <a:gd fmla="val 23520" name="adj1"/>
            </a:avLst>
          </a:prstGeom>
          <a:gradFill>
            <a:gsLst>
              <a:gs pos="0">
                <a:srgbClr val="C93D94"/>
              </a:gs>
              <a:gs pos="84000">
                <a:srgbClr val="0E36B3"/>
              </a:gs>
              <a:gs pos="100000">
                <a:srgbClr val="0E36B3"/>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yptonary Template - 1">
  <p:cSld name="Cryptonary Template - 1">
    <p:spTree>
      <p:nvGrpSpPr>
        <p:cNvPr id="110" name="Shape 1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yptonary Template - 25" showMasterSp="0">
  <p:cSld name="Cryptonary Template - 25">
    <p:spTree>
      <p:nvGrpSpPr>
        <p:cNvPr id="21" name="Shape 21"/>
        <p:cNvGrpSpPr/>
        <p:nvPr/>
      </p:nvGrpSpPr>
      <p:grpSpPr>
        <a:xfrm>
          <a:off x="0" y="0"/>
          <a:ext cx="0" cy="0"/>
          <a:chOff x="0" y="0"/>
          <a:chExt cx="0" cy="0"/>
        </a:xfrm>
      </p:grpSpPr>
      <p:sp>
        <p:nvSpPr>
          <p:cNvPr id="22" name="Google Shape;22;p22"/>
          <p:cNvSpPr/>
          <p:nvPr/>
        </p:nvSpPr>
        <p:spPr>
          <a:xfrm>
            <a:off x="6203455" y="-1"/>
            <a:ext cx="5988545" cy="5433328"/>
          </a:xfrm>
          <a:custGeom>
            <a:rect b="b" l="l" r="r" t="t"/>
            <a:pathLst>
              <a:path extrusionOk="0" h="6812854" w="7509041">
                <a:moveTo>
                  <a:pt x="2679146" y="0"/>
                </a:moveTo>
                <a:cubicBezTo>
                  <a:pt x="5956336" y="0"/>
                  <a:pt x="7082870" y="0"/>
                  <a:pt x="7470116" y="0"/>
                </a:cubicBezTo>
                <a:lnTo>
                  <a:pt x="7509041" y="0"/>
                </a:lnTo>
                <a:lnTo>
                  <a:pt x="7509041" y="6812854"/>
                </a:lnTo>
                <a:lnTo>
                  <a:pt x="7454720" y="6799406"/>
                </a:lnTo>
                <a:cubicBezTo>
                  <a:pt x="7348810" y="6766496"/>
                  <a:pt x="7242900" y="6719941"/>
                  <a:pt x="7140199" y="6658938"/>
                </a:cubicBezTo>
                <a:cubicBezTo>
                  <a:pt x="5792255" y="5888377"/>
                  <a:pt x="6607441" y="4469259"/>
                  <a:pt x="5368615" y="5066444"/>
                </a:cubicBezTo>
                <a:cubicBezTo>
                  <a:pt x="4624037" y="5426040"/>
                  <a:pt x="3211905" y="5528781"/>
                  <a:pt x="3000085" y="3807860"/>
                </a:cubicBezTo>
                <a:cubicBezTo>
                  <a:pt x="2788265" y="2093360"/>
                  <a:pt x="734255" y="3448264"/>
                  <a:pt x="118052" y="1772292"/>
                </a:cubicBezTo>
                <a:cubicBezTo>
                  <a:pt x="-312007" y="610028"/>
                  <a:pt x="522435" y="96320"/>
                  <a:pt x="1183569" y="179798"/>
                </a:cubicBezTo>
                <a:cubicBezTo>
                  <a:pt x="1973080" y="269697"/>
                  <a:pt x="2191318" y="642135"/>
                  <a:pt x="2679146" y="0"/>
                </a:cubicBezTo>
                <a:close/>
              </a:path>
            </a:pathLst>
          </a:custGeom>
          <a:solidFill>
            <a:srgbClr val="F2F2F2">
              <a:alpha val="48627"/>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23" name="Google Shape;23;p22"/>
          <p:cNvSpPr/>
          <p:nvPr/>
        </p:nvSpPr>
        <p:spPr>
          <a:xfrm>
            <a:off x="6746900" y="489648"/>
            <a:ext cx="4606900" cy="5878704"/>
          </a:xfrm>
          <a:custGeom>
            <a:rect b="b" l="l" r="r" t="t"/>
            <a:pathLst>
              <a:path extrusionOk="0" h="2511" w="1968">
                <a:moveTo>
                  <a:pt x="1274" y="218"/>
                </a:moveTo>
                <a:cubicBezTo>
                  <a:pt x="1664" y="404"/>
                  <a:pt x="1579" y="853"/>
                  <a:pt x="1773" y="1244"/>
                </a:cubicBezTo>
                <a:cubicBezTo>
                  <a:pt x="1968" y="1636"/>
                  <a:pt x="1925" y="1977"/>
                  <a:pt x="1724" y="2198"/>
                </a:cubicBezTo>
                <a:cubicBezTo>
                  <a:pt x="1523" y="2419"/>
                  <a:pt x="1023" y="2511"/>
                  <a:pt x="559" y="2215"/>
                </a:cubicBezTo>
                <a:cubicBezTo>
                  <a:pt x="324" y="2066"/>
                  <a:pt x="0" y="1828"/>
                  <a:pt x="31" y="1267"/>
                </a:cubicBezTo>
                <a:cubicBezTo>
                  <a:pt x="67" y="642"/>
                  <a:pt x="819" y="0"/>
                  <a:pt x="1274" y="218"/>
                </a:cubicBezTo>
                <a:close/>
              </a:path>
            </a:pathLst>
          </a:custGeom>
          <a:solidFill>
            <a:srgbClr val="D2E2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24" name="Google Shape;24;p22"/>
          <p:cNvSpPr/>
          <p:nvPr>
            <p:ph idx="2" type="pic"/>
          </p:nvPr>
        </p:nvSpPr>
        <p:spPr>
          <a:xfrm>
            <a:off x="6438370" y="1132719"/>
            <a:ext cx="4969212" cy="4592562"/>
          </a:xfrm>
          <a:prstGeom prst="rect">
            <a:avLst/>
          </a:prstGeom>
          <a:noFill/>
          <a:ln>
            <a:noFill/>
          </a:ln>
        </p:spPr>
        <p:txBody>
          <a:bodyPr anchorCtr="0" anchor="t" bIns="0" lIns="0" spcFirstLastPara="1" rIns="0" wrap="square" tIns="0">
            <a:normAutofit/>
          </a:bodyPr>
          <a:lstStyle>
            <a:lvl1pPr lvl="0" marR="0" rtl="0" algn="l">
              <a:lnSpc>
                <a:spcPct val="150000"/>
              </a:lnSpc>
              <a:spcBef>
                <a:spcPts val="1000"/>
              </a:spcBef>
              <a:spcAft>
                <a:spcPts val="0"/>
              </a:spcAft>
              <a:buClr>
                <a:srgbClr val="BFBFBF"/>
              </a:buClr>
              <a:buSzPts val="1400"/>
              <a:buFont typeface="Arial"/>
              <a:buNone/>
              <a:defRPr b="0" i="0" sz="1400" u="none" cap="none" strike="noStrike">
                <a:solidFill>
                  <a:srgbClr val="BFBFBF"/>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25" name="Google Shape;25;p22"/>
          <p:cNvSpPr/>
          <p:nvPr/>
        </p:nvSpPr>
        <p:spPr>
          <a:xfrm>
            <a:off x="6706699" y="5092701"/>
            <a:ext cx="5485302" cy="1765300"/>
          </a:xfrm>
          <a:custGeom>
            <a:rect b="b" l="l" r="r" t="t"/>
            <a:pathLst>
              <a:path extrusionOk="0" h="1526213" w="4742389">
                <a:moveTo>
                  <a:pt x="643413" y="1407943"/>
                </a:moveTo>
                <a:lnTo>
                  <a:pt x="403188" y="1426007"/>
                </a:lnTo>
                <a:cubicBezTo>
                  <a:pt x="469501" y="1420989"/>
                  <a:pt x="536438" y="1415344"/>
                  <a:pt x="603376" y="1410326"/>
                </a:cubicBezTo>
                <a:close/>
                <a:moveTo>
                  <a:pt x="2316873" y="1406472"/>
                </a:moveTo>
                <a:lnTo>
                  <a:pt x="2292268" y="1414417"/>
                </a:lnTo>
                <a:lnTo>
                  <a:pt x="2070799" y="1474802"/>
                </a:lnTo>
                <a:lnTo>
                  <a:pt x="2094773" y="1479009"/>
                </a:lnTo>
                <a:cubicBezTo>
                  <a:pt x="2107285" y="1481204"/>
                  <a:pt x="2107285" y="1481204"/>
                  <a:pt x="2107285" y="1481204"/>
                </a:cubicBezTo>
                <a:lnTo>
                  <a:pt x="2117880" y="1483656"/>
                </a:lnTo>
                <a:lnTo>
                  <a:pt x="2315239" y="1425938"/>
                </a:lnTo>
                <a:lnTo>
                  <a:pt x="2347886" y="1414711"/>
                </a:lnTo>
                <a:lnTo>
                  <a:pt x="2328299" y="1409548"/>
                </a:lnTo>
                <a:cubicBezTo>
                  <a:pt x="2322355" y="1407982"/>
                  <a:pt x="2322355" y="1407982"/>
                  <a:pt x="2322355" y="1407982"/>
                </a:cubicBezTo>
                <a:close/>
                <a:moveTo>
                  <a:pt x="2271317" y="1393924"/>
                </a:moveTo>
                <a:lnTo>
                  <a:pt x="2070766" y="1448952"/>
                </a:lnTo>
                <a:lnTo>
                  <a:pt x="2003434" y="1463073"/>
                </a:lnTo>
                <a:lnTo>
                  <a:pt x="2007191" y="1463642"/>
                </a:lnTo>
                <a:lnTo>
                  <a:pt x="2059110" y="1472751"/>
                </a:lnTo>
                <a:lnTo>
                  <a:pt x="2291173" y="1409403"/>
                </a:lnTo>
                <a:lnTo>
                  <a:pt x="2307838" y="1403983"/>
                </a:lnTo>
                <a:close/>
                <a:moveTo>
                  <a:pt x="2378176" y="1386677"/>
                </a:moveTo>
                <a:lnTo>
                  <a:pt x="2329155" y="1402506"/>
                </a:lnTo>
                <a:lnTo>
                  <a:pt x="2358093" y="1411201"/>
                </a:lnTo>
                <a:lnTo>
                  <a:pt x="2407814" y="1394103"/>
                </a:lnTo>
                <a:close/>
                <a:moveTo>
                  <a:pt x="2233796" y="1383589"/>
                </a:moveTo>
                <a:lnTo>
                  <a:pt x="2052937" y="1428544"/>
                </a:lnTo>
                <a:lnTo>
                  <a:pt x="1931367" y="1452166"/>
                </a:lnTo>
                <a:lnTo>
                  <a:pt x="1989402" y="1460949"/>
                </a:lnTo>
                <a:lnTo>
                  <a:pt x="2070453" y="1443937"/>
                </a:lnTo>
                <a:lnTo>
                  <a:pt x="2261511" y="1391222"/>
                </a:lnTo>
                <a:close/>
                <a:moveTo>
                  <a:pt x="2329305" y="1378012"/>
                </a:moveTo>
                <a:lnTo>
                  <a:pt x="2283683" y="1390530"/>
                </a:lnTo>
                <a:lnTo>
                  <a:pt x="2320293" y="1399933"/>
                </a:lnTo>
                <a:lnTo>
                  <a:pt x="2368504" y="1384254"/>
                </a:lnTo>
                <a:lnTo>
                  <a:pt x="2365026" y="1383382"/>
                </a:lnTo>
                <a:close/>
                <a:moveTo>
                  <a:pt x="2195642" y="1373395"/>
                </a:moveTo>
                <a:lnTo>
                  <a:pt x="2036309" y="1407409"/>
                </a:lnTo>
                <a:lnTo>
                  <a:pt x="1849685" y="1439804"/>
                </a:lnTo>
                <a:lnTo>
                  <a:pt x="1914009" y="1449539"/>
                </a:lnTo>
                <a:lnTo>
                  <a:pt x="2051373" y="1422588"/>
                </a:lnTo>
                <a:lnTo>
                  <a:pt x="2222273" y="1380415"/>
                </a:lnTo>
                <a:lnTo>
                  <a:pt x="2222253" y="1380409"/>
                </a:lnTo>
                <a:close/>
                <a:moveTo>
                  <a:pt x="2287251" y="1370301"/>
                </a:moveTo>
                <a:lnTo>
                  <a:pt x="2245412" y="1380701"/>
                </a:lnTo>
                <a:lnTo>
                  <a:pt x="2273499" y="1387915"/>
                </a:lnTo>
                <a:lnTo>
                  <a:pt x="2316413" y="1376074"/>
                </a:lnTo>
                <a:lnTo>
                  <a:pt x="2314979" y="1375859"/>
                </a:lnTo>
                <a:close/>
                <a:moveTo>
                  <a:pt x="2436053" y="1367988"/>
                </a:moveTo>
                <a:lnTo>
                  <a:pt x="2389019" y="1383175"/>
                </a:lnTo>
                <a:lnTo>
                  <a:pt x="2408817" y="1387144"/>
                </a:lnTo>
                <a:cubicBezTo>
                  <a:pt x="2415073" y="1388398"/>
                  <a:pt x="2415073" y="1388398"/>
                  <a:pt x="2415073" y="1388398"/>
                </a:cubicBezTo>
                <a:lnTo>
                  <a:pt x="2420586" y="1389710"/>
                </a:lnTo>
                <a:lnTo>
                  <a:pt x="2468716" y="1373159"/>
                </a:lnTo>
                <a:close/>
                <a:moveTo>
                  <a:pt x="2154700" y="1363869"/>
                </a:moveTo>
                <a:lnTo>
                  <a:pt x="2023175" y="1388201"/>
                </a:lnTo>
                <a:lnTo>
                  <a:pt x="1759491" y="1427999"/>
                </a:lnTo>
                <a:lnTo>
                  <a:pt x="1808255" y="1433534"/>
                </a:lnTo>
                <a:lnTo>
                  <a:pt x="1834004" y="1437431"/>
                </a:lnTo>
                <a:lnTo>
                  <a:pt x="2035370" y="1402394"/>
                </a:lnTo>
                <a:lnTo>
                  <a:pt x="2184870" y="1370556"/>
                </a:lnTo>
                <a:lnTo>
                  <a:pt x="2180649" y="1369443"/>
                </a:lnTo>
                <a:cubicBezTo>
                  <a:pt x="2174705" y="1367877"/>
                  <a:pt x="2174705" y="1367877"/>
                  <a:pt x="2174705" y="1367877"/>
                </a:cubicBezTo>
                <a:close/>
                <a:moveTo>
                  <a:pt x="2247479" y="1362329"/>
                </a:moveTo>
                <a:lnTo>
                  <a:pt x="2207044" y="1370961"/>
                </a:lnTo>
                <a:lnTo>
                  <a:pt x="2218500" y="1373830"/>
                </a:lnTo>
                <a:cubicBezTo>
                  <a:pt x="2224756" y="1375396"/>
                  <a:pt x="2224756" y="1375396"/>
                  <a:pt x="2224756" y="1375396"/>
                </a:cubicBezTo>
                <a:lnTo>
                  <a:pt x="2233504" y="1377643"/>
                </a:lnTo>
                <a:lnTo>
                  <a:pt x="2274010" y="1367647"/>
                </a:lnTo>
                <a:lnTo>
                  <a:pt x="2257112" y="1364260"/>
                </a:lnTo>
                <a:close/>
                <a:moveTo>
                  <a:pt x="2389230" y="1361570"/>
                </a:moveTo>
                <a:lnTo>
                  <a:pt x="2344103" y="1373952"/>
                </a:lnTo>
                <a:lnTo>
                  <a:pt x="2359083" y="1377112"/>
                </a:lnTo>
                <a:cubicBezTo>
                  <a:pt x="2365026" y="1378366"/>
                  <a:pt x="2365026" y="1378366"/>
                  <a:pt x="2365026" y="1378366"/>
                </a:cubicBezTo>
                <a:lnTo>
                  <a:pt x="2378378" y="1381042"/>
                </a:lnTo>
                <a:lnTo>
                  <a:pt x="2424260" y="1366121"/>
                </a:lnTo>
                <a:lnTo>
                  <a:pt x="2407185" y="1363417"/>
                </a:lnTo>
                <a:close/>
                <a:moveTo>
                  <a:pt x="2341950" y="1356705"/>
                </a:moveTo>
                <a:lnTo>
                  <a:pt x="2304394" y="1366040"/>
                </a:lnTo>
                <a:lnTo>
                  <a:pt x="2304969" y="1366141"/>
                </a:lnTo>
                <a:cubicBezTo>
                  <a:pt x="2317481" y="1368335"/>
                  <a:pt x="2317481" y="1368335"/>
                  <a:pt x="2317481" y="1368335"/>
                </a:cubicBezTo>
                <a:lnTo>
                  <a:pt x="2332771" y="1371561"/>
                </a:lnTo>
                <a:lnTo>
                  <a:pt x="2374483" y="1360052"/>
                </a:lnTo>
                <a:close/>
                <a:moveTo>
                  <a:pt x="2114465" y="1355554"/>
                </a:moveTo>
                <a:lnTo>
                  <a:pt x="2012958" y="1370382"/>
                </a:lnTo>
                <a:lnTo>
                  <a:pt x="1652914" y="1415902"/>
                </a:lnTo>
                <a:lnTo>
                  <a:pt x="1740389" y="1425831"/>
                </a:lnTo>
                <a:lnTo>
                  <a:pt x="2022237" y="1383190"/>
                </a:lnTo>
                <a:lnTo>
                  <a:pt x="2141381" y="1361201"/>
                </a:lnTo>
                <a:lnTo>
                  <a:pt x="2124654" y="1357850"/>
                </a:lnTo>
                <a:close/>
                <a:moveTo>
                  <a:pt x="2205859" y="1354405"/>
                </a:moveTo>
                <a:lnTo>
                  <a:pt x="2167711" y="1361462"/>
                </a:lnTo>
                <a:lnTo>
                  <a:pt x="2174705" y="1362863"/>
                </a:lnTo>
                <a:lnTo>
                  <a:pt x="2195978" y="1368190"/>
                </a:lnTo>
                <a:lnTo>
                  <a:pt x="2235125" y="1359853"/>
                </a:lnTo>
                <a:lnTo>
                  <a:pt x="2227397" y="1358304"/>
                </a:lnTo>
                <a:cubicBezTo>
                  <a:pt x="2214885" y="1355796"/>
                  <a:pt x="2214885" y="1355796"/>
                  <a:pt x="2214885" y="1355796"/>
                </a:cubicBezTo>
                <a:close/>
                <a:moveTo>
                  <a:pt x="2295983" y="1351975"/>
                </a:moveTo>
                <a:lnTo>
                  <a:pt x="2263606" y="1358887"/>
                </a:lnTo>
                <a:lnTo>
                  <a:pt x="2290440" y="1363593"/>
                </a:lnTo>
                <a:lnTo>
                  <a:pt x="2325296" y="1354991"/>
                </a:lnTo>
                <a:close/>
                <a:moveTo>
                  <a:pt x="2495411" y="1348764"/>
                </a:moveTo>
                <a:lnTo>
                  <a:pt x="2495384" y="1348773"/>
                </a:lnTo>
                <a:cubicBezTo>
                  <a:pt x="2490237" y="1350491"/>
                  <a:pt x="2490237" y="1350491"/>
                  <a:pt x="2490237" y="1350491"/>
                </a:cubicBezTo>
                <a:lnTo>
                  <a:pt x="2447859" y="1364175"/>
                </a:lnTo>
                <a:lnTo>
                  <a:pt x="2480486" y="1369112"/>
                </a:lnTo>
                <a:lnTo>
                  <a:pt x="2512196" y="1358207"/>
                </a:lnTo>
                <a:lnTo>
                  <a:pt x="2528899" y="1351771"/>
                </a:lnTo>
                <a:close/>
                <a:moveTo>
                  <a:pt x="2165222" y="1348139"/>
                </a:moveTo>
                <a:lnTo>
                  <a:pt x="2128200" y="1353548"/>
                </a:lnTo>
                <a:lnTo>
                  <a:pt x="2154407" y="1358797"/>
                </a:lnTo>
                <a:lnTo>
                  <a:pt x="2190793" y="1352082"/>
                </a:lnTo>
                <a:close/>
                <a:moveTo>
                  <a:pt x="2076862" y="1347080"/>
                </a:moveTo>
                <a:lnTo>
                  <a:pt x="1608761" y="1395903"/>
                </a:lnTo>
                <a:lnTo>
                  <a:pt x="1516343" y="1404140"/>
                </a:lnTo>
                <a:lnTo>
                  <a:pt x="1553015" y="1407817"/>
                </a:lnTo>
                <a:cubicBezTo>
                  <a:pt x="1559271" y="1408444"/>
                  <a:pt x="1559271" y="1408444"/>
                  <a:pt x="1559271" y="1408444"/>
                </a:cubicBezTo>
                <a:cubicBezTo>
                  <a:pt x="1609318" y="1410953"/>
                  <a:pt x="1609318" y="1410953"/>
                  <a:pt x="1609318" y="1410953"/>
                </a:cubicBezTo>
                <a:lnTo>
                  <a:pt x="1631961" y="1413523"/>
                </a:lnTo>
                <a:lnTo>
                  <a:pt x="2012019" y="1365058"/>
                </a:lnTo>
                <a:lnTo>
                  <a:pt x="2098552" y="1351968"/>
                </a:lnTo>
                <a:close/>
                <a:moveTo>
                  <a:pt x="2246510" y="1346884"/>
                </a:moveTo>
                <a:lnTo>
                  <a:pt x="2221525" y="1351506"/>
                </a:lnTo>
                <a:lnTo>
                  <a:pt x="2250476" y="1356584"/>
                </a:lnTo>
                <a:lnTo>
                  <a:pt x="2279891" y="1350319"/>
                </a:lnTo>
                <a:close/>
                <a:moveTo>
                  <a:pt x="2450575" y="1344737"/>
                </a:moveTo>
                <a:lnTo>
                  <a:pt x="2403537" y="1357644"/>
                </a:lnTo>
                <a:lnTo>
                  <a:pt x="2409688" y="1358401"/>
                </a:lnTo>
                <a:lnTo>
                  <a:pt x="2435834" y="1362356"/>
                </a:lnTo>
                <a:lnTo>
                  <a:pt x="2481478" y="1347512"/>
                </a:lnTo>
                <a:close/>
                <a:moveTo>
                  <a:pt x="2203856" y="1342495"/>
                </a:moveTo>
                <a:lnTo>
                  <a:pt x="2182766" y="1345576"/>
                </a:lnTo>
                <a:lnTo>
                  <a:pt x="2204876" y="1348900"/>
                </a:lnTo>
                <a:lnTo>
                  <a:pt x="2206615" y="1349161"/>
                </a:lnTo>
                <a:lnTo>
                  <a:pt x="2228818" y="1345064"/>
                </a:lnTo>
                <a:close/>
                <a:moveTo>
                  <a:pt x="2125471" y="1342010"/>
                </a:moveTo>
                <a:lnTo>
                  <a:pt x="2092630" y="1345435"/>
                </a:lnTo>
                <a:lnTo>
                  <a:pt x="2112055" y="1349925"/>
                </a:lnTo>
                <a:lnTo>
                  <a:pt x="2144739" y="1344981"/>
                </a:lnTo>
                <a:lnTo>
                  <a:pt x="2129493" y="1342630"/>
                </a:lnTo>
                <a:close/>
                <a:moveTo>
                  <a:pt x="2406147" y="1340747"/>
                </a:moveTo>
                <a:lnTo>
                  <a:pt x="2359815" y="1352264"/>
                </a:lnTo>
                <a:lnTo>
                  <a:pt x="2389481" y="1355914"/>
                </a:lnTo>
                <a:lnTo>
                  <a:pt x="2435045" y="1343343"/>
                </a:lnTo>
                <a:close/>
                <a:moveTo>
                  <a:pt x="2039442" y="1338647"/>
                </a:moveTo>
                <a:lnTo>
                  <a:pt x="2002016" y="1341063"/>
                </a:lnTo>
                <a:cubicBezTo>
                  <a:pt x="1869381" y="1350461"/>
                  <a:pt x="1736747" y="1360486"/>
                  <a:pt x="1604112" y="1370511"/>
                </a:cubicBezTo>
                <a:lnTo>
                  <a:pt x="1284898" y="1393067"/>
                </a:lnTo>
                <a:lnTo>
                  <a:pt x="1307786" y="1393704"/>
                </a:lnTo>
                <a:cubicBezTo>
                  <a:pt x="1341567" y="1395272"/>
                  <a:pt x="1375349" y="1397154"/>
                  <a:pt x="1409130" y="1398409"/>
                </a:cubicBezTo>
                <a:lnTo>
                  <a:pt x="1486203" y="1402273"/>
                </a:lnTo>
                <a:lnTo>
                  <a:pt x="1608761" y="1390888"/>
                </a:lnTo>
                <a:lnTo>
                  <a:pt x="2057350" y="1342682"/>
                </a:lnTo>
                <a:close/>
                <a:moveTo>
                  <a:pt x="2358501" y="1338629"/>
                </a:moveTo>
                <a:lnTo>
                  <a:pt x="2318464" y="1347176"/>
                </a:lnTo>
                <a:lnTo>
                  <a:pt x="2344156" y="1350337"/>
                </a:lnTo>
                <a:lnTo>
                  <a:pt x="2386901" y="1339789"/>
                </a:lnTo>
                <a:close/>
                <a:moveTo>
                  <a:pt x="2162054" y="1338194"/>
                </a:moveTo>
                <a:lnTo>
                  <a:pt x="2145290" y="1339943"/>
                </a:lnTo>
                <a:lnTo>
                  <a:pt x="2161718" y="1342412"/>
                </a:lnTo>
                <a:lnTo>
                  <a:pt x="2178448" y="1339881"/>
                </a:lnTo>
                <a:close/>
                <a:moveTo>
                  <a:pt x="2303316" y="1336375"/>
                </a:moveTo>
                <a:lnTo>
                  <a:pt x="2274305" y="1341742"/>
                </a:lnTo>
                <a:lnTo>
                  <a:pt x="2303371" y="1345319"/>
                </a:lnTo>
                <a:lnTo>
                  <a:pt x="2338599" y="1337816"/>
                </a:lnTo>
                <a:close/>
                <a:moveTo>
                  <a:pt x="2084118" y="1335762"/>
                </a:moveTo>
                <a:lnTo>
                  <a:pt x="2058060" y="1337445"/>
                </a:lnTo>
                <a:lnTo>
                  <a:pt x="2073303" y="1340968"/>
                </a:lnTo>
                <a:lnTo>
                  <a:pt x="2099804" y="1338120"/>
                </a:lnTo>
                <a:close/>
                <a:moveTo>
                  <a:pt x="2258325" y="1334538"/>
                </a:moveTo>
                <a:lnTo>
                  <a:pt x="2238863" y="1337381"/>
                </a:lnTo>
                <a:lnTo>
                  <a:pt x="2257812" y="1339713"/>
                </a:lnTo>
                <a:lnTo>
                  <a:pt x="2280863" y="1335459"/>
                </a:lnTo>
                <a:close/>
                <a:moveTo>
                  <a:pt x="2117484" y="1333608"/>
                </a:moveTo>
                <a:lnTo>
                  <a:pt x="2108922" y="1334161"/>
                </a:lnTo>
                <a:lnTo>
                  <a:pt x="2117294" y="1335734"/>
                </a:lnTo>
                <a:lnTo>
                  <a:pt x="2119259" y="1336030"/>
                </a:lnTo>
                <a:lnTo>
                  <a:pt x="2129903" y="1334886"/>
                </a:lnTo>
                <a:close/>
                <a:moveTo>
                  <a:pt x="2214330" y="1332742"/>
                </a:moveTo>
                <a:lnTo>
                  <a:pt x="2206623" y="1333546"/>
                </a:lnTo>
                <a:lnTo>
                  <a:pt x="2210301" y="1333867"/>
                </a:lnTo>
                <a:lnTo>
                  <a:pt x="2214659" y="1334403"/>
                </a:lnTo>
                <a:lnTo>
                  <a:pt x="2223238" y="1333105"/>
                </a:lnTo>
                <a:close/>
                <a:moveTo>
                  <a:pt x="2043194" y="1329610"/>
                </a:moveTo>
                <a:lnTo>
                  <a:pt x="2024364" y="1329818"/>
                </a:lnTo>
                <a:lnTo>
                  <a:pt x="2027055" y="1330278"/>
                </a:lnTo>
                <a:lnTo>
                  <a:pt x="2041108" y="1333527"/>
                </a:lnTo>
                <a:lnTo>
                  <a:pt x="2060792" y="1332256"/>
                </a:lnTo>
                <a:close/>
                <a:moveTo>
                  <a:pt x="2556751" y="1328281"/>
                </a:moveTo>
                <a:lnTo>
                  <a:pt x="2531411" y="1336743"/>
                </a:lnTo>
                <a:lnTo>
                  <a:pt x="2511183" y="1343497"/>
                </a:lnTo>
                <a:lnTo>
                  <a:pt x="2544027" y="1345942"/>
                </a:lnTo>
                <a:lnTo>
                  <a:pt x="2568621" y="1336466"/>
                </a:lnTo>
                <a:lnTo>
                  <a:pt x="2588499" y="1328806"/>
                </a:lnTo>
                <a:close/>
                <a:moveTo>
                  <a:pt x="2508372" y="1327480"/>
                </a:moveTo>
                <a:lnTo>
                  <a:pt x="2508269" y="1327512"/>
                </a:lnTo>
                <a:cubicBezTo>
                  <a:pt x="2467095" y="1340204"/>
                  <a:pt x="2467095" y="1340204"/>
                  <a:pt x="2467095" y="1340204"/>
                </a:cubicBezTo>
                <a:lnTo>
                  <a:pt x="2467064" y="1340213"/>
                </a:lnTo>
                <a:lnTo>
                  <a:pt x="2496859" y="1342431"/>
                </a:lnTo>
                <a:lnTo>
                  <a:pt x="2540061" y="1328005"/>
                </a:lnTo>
                <a:close/>
                <a:moveTo>
                  <a:pt x="2460291" y="1326684"/>
                </a:moveTo>
                <a:lnTo>
                  <a:pt x="2447701" y="1330418"/>
                </a:lnTo>
                <a:lnTo>
                  <a:pt x="2421841" y="1336846"/>
                </a:lnTo>
                <a:lnTo>
                  <a:pt x="2450782" y="1339001"/>
                </a:lnTo>
                <a:lnTo>
                  <a:pt x="2464592" y="1335190"/>
                </a:lnTo>
                <a:lnTo>
                  <a:pt x="2490560" y="1327185"/>
                </a:lnTo>
                <a:close/>
                <a:moveTo>
                  <a:pt x="2329673" y="1326450"/>
                </a:moveTo>
                <a:lnTo>
                  <a:pt x="2312386" y="1326641"/>
                </a:lnTo>
                <a:lnTo>
                  <a:pt x="2288043" y="1330197"/>
                </a:lnTo>
                <a:lnTo>
                  <a:pt x="2305151" y="1330976"/>
                </a:lnTo>
                <a:close/>
                <a:moveTo>
                  <a:pt x="2417751" y="1325980"/>
                </a:moveTo>
                <a:lnTo>
                  <a:pt x="2378665" y="1334324"/>
                </a:lnTo>
                <a:lnTo>
                  <a:pt x="2402616" y="1335415"/>
                </a:lnTo>
                <a:lnTo>
                  <a:pt x="2404158" y="1335530"/>
                </a:lnTo>
                <a:lnTo>
                  <a:pt x="2441278" y="1326370"/>
                </a:lnTo>
                <a:close/>
                <a:moveTo>
                  <a:pt x="2395372" y="1325725"/>
                </a:moveTo>
                <a:lnTo>
                  <a:pt x="2358699" y="1326130"/>
                </a:lnTo>
                <a:lnTo>
                  <a:pt x="2327099" y="1331976"/>
                </a:lnTo>
                <a:lnTo>
                  <a:pt x="2359165" y="1333436"/>
                </a:lnTo>
                <a:close/>
                <a:moveTo>
                  <a:pt x="1990882" y="1324092"/>
                </a:moveTo>
                <a:lnTo>
                  <a:pt x="1995991" y="1324966"/>
                </a:lnTo>
                <a:lnTo>
                  <a:pt x="2001654" y="1324738"/>
                </a:lnTo>
                <a:lnTo>
                  <a:pt x="2007341" y="1324644"/>
                </a:lnTo>
                <a:lnTo>
                  <a:pt x="2002542" y="1324129"/>
                </a:lnTo>
                <a:close/>
                <a:moveTo>
                  <a:pt x="2384183" y="1316390"/>
                </a:moveTo>
                <a:lnTo>
                  <a:pt x="2381275" y="1316577"/>
                </a:lnTo>
                <a:lnTo>
                  <a:pt x="2366770" y="1318696"/>
                </a:lnTo>
                <a:lnTo>
                  <a:pt x="2372170" y="1318607"/>
                </a:lnTo>
                <a:close/>
                <a:moveTo>
                  <a:pt x="2451213" y="1313030"/>
                </a:moveTo>
                <a:lnTo>
                  <a:pt x="2421664" y="1314380"/>
                </a:lnTo>
                <a:lnTo>
                  <a:pt x="2417617" y="1315230"/>
                </a:lnTo>
                <a:lnTo>
                  <a:pt x="2401604" y="1318193"/>
                </a:lnTo>
                <a:lnTo>
                  <a:pt x="2428366" y="1318699"/>
                </a:lnTo>
                <a:lnTo>
                  <a:pt x="2429812" y="1318391"/>
                </a:lnTo>
                <a:close/>
                <a:moveTo>
                  <a:pt x="2492367" y="1311149"/>
                </a:moveTo>
                <a:lnTo>
                  <a:pt x="2475699" y="1311911"/>
                </a:lnTo>
                <a:lnTo>
                  <a:pt x="2447182" y="1319055"/>
                </a:lnTo>
                <a:lnTo>
                  <a:pt x="2465084" y="1319393"/>
                </a:lnTo>
                <a:close/>
                <a:moveTo>
                  <a:pt x="2551323" y="1308454"/>
                </a:moveTo>
                <a:lnTo>
                  <a:pt x="2516377" y="1310052"/>
                </a:lnTo>
                <a:lnTo>
                  <a:pt x="2483691" y="1319745"/>
                </a:lnTo>
                <a:lnTo>
                  <a:pt x="2512904" y="1320298"/>
                </a:lnTo>
                <a:lnTo>
                  <a:pt x="2521016" y="1317797"/>
                </a:lnTo>
                <a:cubicBezTo>
                  <a:pt x="2534740" y="1313566"/>
                  <a:pt x="2543890" y="1310746"/>
                  <a:pt x="2549989" y="1308865"/>
                </a:cubicBezTo>
                <a:close/>
                <a:moveTo>
                  <a:pt x="2604968" y="1306003"/>
                </a:moveTo>
                <a:lnTo>
                  <a:pt x="2572584" y="1307483"/>
                </a:lnTo>
                <a:lnTo>
                  <a:pt x="2564691" y="1310119"/>
                </a:lnTo>
                <a:lnTo>
                  <a:pt x="2530587" y="1320632"/>
                </a:lnTo>
                <a:lnTo>
                  <a:pt x="2560448" y="1321197"/>
                </a:lnTo>
                <a:lnTo>
                  <a:pt x="2573132" y="1316961"/>
                </a:lnTo>
                <a:cubicBezTo>
                  <a:pt x="2585331" y="1312888"/>
                  <a:pt x="2585331" y="1312888"/>
                  <a:pt x="2585331" y="1312888"/>
                </a:cubicBezTo>
                <a:close/>
                <a:moveTo>
                  <a:pt x="2653426" y="1303788"/>
                </a:moveTo>
                <a:lnTo>
                  <a:pt x="2624288" y="1305120"/>
                </a:lnTo>
                <a:lnTo>
                  <a:pt x="2587833" y="1317902"/>
                </a:lnTo>
                <a:lnTo>
                  <a:pt x="2577026" y="1321510"/>
                </a:lnTo>
                <a:lnTo>
                  <a:pt x="2606011" y="1322059"/>
                </a:lnTo>
                <a:lnTo>
                  <a:pt x="2609795" y="1320600"/>
                </a:lnTo>
                <a:close/>
                <a:moveTo>
                  <a:pt x="2488093" y="1303682"/>
                </a:moveTo>
                <a:lnTo>
                  <a:pt x="2455475" y="1307276"/>
                </a:lnTo>
                <a:lnTo>
                  <a:pt x="2454047" y="1307576"/>
                </a:lnTo>
                <a:lnTo>
                  <a:pt x="2477878" y="1306350"/>
                </a:lnTo>
                <a:lnTo>
                  <a:pt x="2479861" y="1305853"/>
                </a:lnTo>
                <a:close/>
                <a:moveTo>
                  <a:pt x="2533705" y="1298657"/>
                </a:moveTo>
                <a:lnTo>
                  <a:pt x="2524604" y="1299659"/>
                </a:lnTo>
                <a:lnTo>
                  <a:pt x="2503073" y="1305053"/>
                </a:lnTo>
                <a:lnTo>
                  <a:pt x="2514481" y="1304466"/>
                </a:lnTo>
                <a:close/>
                <a:moveTo>
                  <a:pt x="2605028" y="1290798"/>
                </a:moveTo>
                <a:lnTo>
                  <a:pt x="2567269" y="1294959"/>
                </a:lnTo>
                <a:lnTo>
                  <a:pt x="2539563" y="1303175"/>
                </a:lnTo>
                <a:lnTo>
                  <a:pt x="2573141" y="1301447"/>
                </a:lnTo>
                <a:close/>
                <a:moveTo>
                  <a:pt x="2660687" y="1284666"/>
                </a:moveTo>
                <a:lnTo>
                  <a:pt x="2631170" y="1287918"/>
                </a:lnTo>
                <a:lnTo>
                  <a:pt x="2593847" y="1300382"/>
                </a:lnTo>
                <a:lnTo>
                  <a:pt x="2625671" y="1298744"/>
                </a:lnTo>
                <a:lnTo>
                  <a:pt x="2635381" y="1295340"/>
                </a:lnTo>
                <a:close/>
                <a:moveTo>
                  <a:pt x="2718032" y="1278348"/>
                </a:moveTo>
                <a:lnTo>
                  <a:pt x="2688577" y="1281593"/>
                </a:lnTo>
                <a:lnTo>
                  <a:pt x="2685430" y="1282805"/>
                </a:lnTo>
                <a:lnTo>
                  <a:pt x="2644928" y="1297753"/>
                </a:lnTo>
                <a:lnTo>
                  <a:pt x="2672812" y="1296318"/>
                </a:lnTo>
                <a:lnTo>
                  <a:pt x="2707393" y="1282993"/>
                </a:lnTo>
                <a:close/>
                <a:moveTo>
                  <a:pt x="2664685" y="1270749"/>
                </a:moveTo>
                <a:lnTo>
                  <a:pt x="2629561" y="1276485"/>
                </a:lnTo>
                <a:lnTo>
                  <a:pt x="2605034" y="1283759"/>
                </a:lnTo>
                <a:lnTo>
                  <a:pt x="2636153" y="1280404"/>
                </a:lnTo>
                <a:lnTo>
                  <a:pt x="2659785" y="1272512"/>
                </a:lnTo>
                <a:close/>
                <a:moveTo>
                  <a:pt x="2721202" y="1261521"/>
                </a:moveTo>
                <a:lnTo>
                  <a:pt x="2699701" y="1265032"/>
                </a:lnTo>
                <a:lnTo>
                  <a:pt x="2662287" y="1277526"/>
                </a:lnTo>
                <a:lnTo>
                  <a:pt x="2662020" y="1277615"/>
                </a:lnTo>
                <a:lnTo>
                  <a:pt x="2682683" y="1275388"/>
                </a:lnTo>
                <a:lnTo>
                  <a:pt x="2682927" y="1275285"/>
                </a:lnTo>
                <a:close/>
                <a:moveTo>
                  <a:pt x="2714384" y="1252876"/>
                </a:moveTo>
                <a:lnTo>
                  <a:pt x="2705116" y="1254824"/>
                </a:lnTo>
                <a:lnTo>
                  <a:pt x="2681292" y="1261251"/>
                </a:lnTo>
                <a:lnTo>
                  <a:pt x="2699013" y="1258404"/>
                </a:lnTo>
                <a:close/>
                <a:moveTo>
                  <a:pt x="2777684" y="1252298"/>
                </a:moveTo>
                <a:lnTo>
                  <a:pt x="2754993" y="1256003"/>
                </a:lnTo>
                <a:lnTo>
                  <a:pt x="2726604" y="1266942"/>
                </a:lnTo>
                <a:lnTo>
                  <a:pt x="2713229" y="1272095"/>
                </a:lnTo>
                <a:lnTo>
                  <a:pt x="2738617" y="1269358"/>
                </a:lnTo>
                <a:lnTo>
                  <a:pt x="2763818" y="1258353"/>
                </a:lnTo>
                <a:close/>
                <a:moveTo>
                  <a:pt x="2786235" y="1237780"/>
                </a:moveTo>
                <a:lnTo>
                  <a:pt x="2770055" y="1241179"/>
                </a:lnTo>
                <a:lnTo>
                  <a:pt x="2764899" y="1243082"/>
                </a:lnTo>
                <a:cubicBezTo>
                  <a:pt x="2759884" y="1244933"/>
                  <a:pt x="2759884" y="1244933"/>
                  <a:pt x="2759884" y="1244933"/>
                </a:cubicBezTo>
                <a:lnTo>
                  <a:pt x="2738576" y="1252049"/>
                </a:lnTo>
                <a:lnTo>
                  <a:pt x="2754778" y="1249447"/>
                </a:lnTo>
                <a:lnTo>
                  <a:pt x="2768325" y="1244575"/>
                </a:lnTo>
                <a:cubicBezTo>
                  <a:pt x="2780524" y="1240188"/>
                  <a:pt x="2780524" y="1240188"/>
                  <a:pt x="2780524" y="1240188"/>
                </a:cubicBezTo>
                <a:close/>
                <a:moveTo>
                  <a:pt x="2841726" y="1224878"/>
                </a:moveTo>
                <a:lnTo>
                  <a:pt x="2815804" y="1231377"/>
                </a:lnTo>
                <a:lnTo>
                  <a:pt x="2784148" y="1244729"/>
                </a:lnTo>
                <a:lnTo>
                  <a:pt x="2801257" y="1241981"/>
                </a:lnTo>
                <a:lnTo>
                  <a:pt x="2801350" y="1241963"/>
                </a:lnTo>
                <a:lnTo>
                  <a:pt x="2803467" y="1241039"/>
                </a:lnTo>
                <a:cubicBezTo>
                  <a:pt x="2804992" y="1240373"/>
                  <a:pt x="2804992" y="1240373"/>
                  <a:pt x="2804992" y="1240373"/>
                </a:cubicBezTo>
                <a:close/>
                <a:moveTo>
                  <a:pt x="2818081" y="1224347"/>
                </a:moveTo>
                <a:lnTo>
                  <a:pt x="2809074" y="1226777"/>
                </a:lnTo>
                <a:lnTo>
                  <a:pt x="2806401" y="1227763"/>
                </a:lnTo>
                <a:lnTo>
                  <a:pt x="2808931" y="1227227"/>
                </a:lnTo>
                <a:lnTo>
                  <a:pt x="2814340" y="1225925"/>
                </a:lnTo>
                <a:close/>
                <a:moveTo>
                  <a:pt x="2887025" y="1203951"/>
                </a:moveTo>
                <a:lnTo>
                  <a:pt x="2865952" y="1210224"/>
                </a:lnTo>
                <a:lnTo>
                  <a:pt x="2847860" y="1217855"/>
                </a:lnTo>
                <a:lnTo>
                  <a:pt x="2867883" y="1213035"/>
                </a:lnTo>
                <a:lnTo>
                  <a:pt x="2880030" y="1207271"/>
                </a:lnTo>
                <a:close/>
                <a:moveTo>
                  <a:pt x="2935978" y="1180577"/>
                </a:moveTo>
                <a:lnTo>
                  <a:pt x="2930627" y="1182438"/>
                </a:lnTo>
                <a:lnTo>
                  <a:pt x="2923762" y="1185400"/>
                </a:lnTo>
                <a:lnTo>
                  <a:pt x="2929226" y="1183808"/>
                </a:lnTo>
                <a:close/>
                <a:moveTo>
                  <a:pt x="4742389" y="0"/>
                </a:moveTo>
                <a:lnTo>
                  <a:pt x="4742389" y="9182"/>
                </a:lnTo>
                <a:lnTo>
                  <a:pt x="4733821" y="11262"/>
                </a:lnTo>
                <a:cubicBezTo>
                  <a:pt x="4700662" y="21290"/>
                  <a:pt x="4668129" y="33199"/>
                  <a:pt x="4636847" y="46988"/>
                </a:cubicBezTo>
                <a:cubicBezTo>
                  <a:pt x="4506716" y="97130"/>
                  <a:pt x="4386595" y="169836"/>
                  <a:pt x="4273980" y="252571"/>
                </a:cubicBezTo>
                <a:cubicBezTo>
                  <a:pt x="4163869" y="337813"/>
                  <a:pt x="4058762" y="430576"/>
                  <a:pt x="3953656" y="523339"/>
                </a:cubicBezTo>
                <a:cubicBezTo>
                  <a:pt x="3876077" y="593538"/>
                  <a:pt x="3876077" y="593538"/>
                  <a:pt x="3876077" y="593538"/>
                </a:cubicBezTo>
                <a:cubicBezTo>
                  <a:pt x="3836037" y="626130"/>
                  <a:pt x="3836037" y="626130"/>
                  <a:pt x="3836037" y="626130"/>
                </a:cubicBezTo>
                <a:cubicBezTo>
                  <a:pt x="3823524" y="638666"/>
                  <a:pt x="3808509" y="648694"/>
                  <a:pt x="3795996" y="661230"/>
                </a:cubicBezTo>
                <a:cubicBezTo>
                  <a:pt x="3740940" y="703851"/>
                  <a:pt x="3685885" y="746472"/>
                  <a:pt x="3628326" y="789093"/>
                </a:cubicBezTo>
                <a:cubicBezTo>
                  <a:pt x="3572019" y="829207"/>
                  <a:pt x="3514461" y="868067"/>
                  <a:pt x="3455651" y="905673"/>
                </a:cubicBezTo>
                <a:lnTo>
                  <a:pt x="3335376" y="978473"/>
                </a:lnTo>
                <a:lnTo>
                  <a:pt x="3432730" y="925262"/>
                </a:lnTo>
                <a:cubicBezTo>
                  <a:pt x="3492477" y="890479"/>
                  <a:pt x="3551285" y="854129"/>
                  <a:pt x="3608841" y="816526"/>
                </a:cubicBezTo>
                <a:cubicBezTo>
                  <a:pt x="3666399" y="778923"/>
                  <a:pt x="3721453" y="738813"/>
                  <a:pt x="3776507" y="696196"/>
                </a:cubicBezTo>
                <a:cubicBezTo>
                  <a:pt x="3941670" y="568345"/>
                  <a:pt x="3941670" y="568345"/>
                  <a:pt x="3941670" y="568345"/>
                </a:cubicBezTo>
                <a:cubicBezTo>
                  <a:pt x="3994222" y="528235"/>
                  <a:pt x="4049277" y="483111"/>
                  <a:pt x="4104331" y="443001"/>
                </a:cubicBezTo>
                <a:cubicBezTo>
                  <a:pt x="4159385" y="400384"/>
                  <a:pt x="4216942" y="362781"/>
                  <a:pt x="4274499" y="325178"/>
                </a:cubicBezTo>
                <a:cubicBezTo>
                  <a:pt x="4392115" y="249972"/>
                  <a:pt x="4517239" y="189807"/>
                  <a:pt x="4652372" y="149697"/>
                </a:cubicBezTo>
                <a:lnTo>
                  <a:pt x="4742389" y="128066"/>
                </a:lnTo>
                <a:lnTo>
                  <a:pt x="4742389" y="138430"/>
                </a:lnTo>
                <a:lnTo>
                  <a:pt x="4654875" y="159724"/>
                </a:lnTo>
                <a:cubicBezTo>
                  <a:pt x="4522243" y="197327"/>
                  <a:pt x="4397120" y="257492"/>
                  <a:pt x="4279504" y="332699"/>
                </a:cubicBezTo>
                <a:cubicBezTo>
                  <a:pt x="4221947" y="367795"/>
                  <a:pt x="4164390" y="407905"/>
                  <a:pt x="4109336" y="448015"/>
                </a:cubicBezTo>
                <a:cubicBezTo>
                  <a:pt x="4054281" y="490632"/>
                  <a:pt x="3999227" y="533249"/>
                  <a:pt x="3946675" y="575866"/>
                </a:cubicBezTo>
                <a:cubicBezTo>
                  <a:pt x="3781512" y="703717"/>
                  <a:pt x="3781512" y="703717"/>
                  <a:pt x="3781512" y="703717"/>
                </a:cubicBezTo>
                <a:cubicBezTo>
                  <a:pt x="3726458" y="743827"/>
                  <a:pt x="3668901" y="783937"/>
                  <a:pt x="3611344" y="821540"/>
                </a:cubicBezTo>
                <a:cubicBezTo>
                  <a:pt x="3496231" y="899253"/>
                  <a:pt x="3376112" y="966939"/>
                  <a:pt x="3253491" y="1032117"/>
                </a:cubicBezTo>
                <a:lnTo>
                  <a:pt x="3191695" y="1062445"/>
                </a:lnTo>
                <a:lnTo>
                  <a:pt x="3232851" y="1044362"/>
                </a:lnTo>
                <a:cubicBezTo>
                  <a:pt x="3355472" y="986698"/>
                  <a:pt x="3475591" y="924019"/>
                  <a:pt x="3593207" y="853819"/>
                </a:cubicBezTo>
                <a:cubicBezTo>
                  <a:pt x="3653266" y="818719"/>
                  <a:pt x="3710823" y="781112"/>
                  <a:pt x="3765877" y="743505"/>
                </a:cubicBezTo>
                <a:cubicBezTo>
                  <a:pt x="3936045" y="628177"/>
                  <a:pt x="3936045" y="628177"/>
                  <a:pt x="3936045" y="628177"/>
                </a:cubicBezTo>
                <a:cubicBezTo>
                  <a:pt x="4048657" y="550456"/>
                  <a:pt x="4163770" y="472734"/>
                  <a:pt x="4283889" y="410056"/>
                </a:cubicBezTo>
                <a:cubicBezTo>
                  <a:pt x="4406510" y="347377"/>
                  <a:pt x="4536638" y="299742"/>
                  <a:pt x="4671771" y="272163"/>
                </a:cubicBezTo>
                <a:lnTo>
                  <a:pt x="4742389" y="264326"/>
                </a:lnTo>
                <a:lnTo>
                  <a:pt x="4742389" y="273458"/>
                </a:lnTo>
                <a:lnTo>
                  <a:pt x="4671771" y="282192"/>
                </a:lnTo>
                <a:cubicBezTo>
                  <a:pt x="4539141" y="307263"/>
                  <a:pt x="4409012" y="354899"/>
                  <a:pt x="4288893" y="417577"/>
                </a:cubicBezTo>
                <a:cubicBezTo>
                  <a:pt x="4166273" y="480256"/>
                  <a:pt x="4053661" y="555470"/>
                  <a:pt x="3941050" y="633191"/>
                </a:cubicBezTo>
                <a:cubicBezTo>
                  <a:pt x="3770882" y="748520"/>
                  <a:pt x="3770882" y="748520"/>
                  <a:pt x="3770882" y="748520"/>
                </a:cubicBezTo>
                <a:cubicBezTo>
                  <a:pt x="3715828" y="788634"/>
                  <a:pt x="3655769" y="823734"/>
                  <a:pt x="3598212" y="858834"/>
                </a:cubicBezTo>
                <a:cubicBezTo>
                  <a:pt x="3480595" y="929034"/>
                  <a:pt x="3357975" y="994219"/>
                  <a:pt x="3235353" y="1051883"/>
                </a:cubicBezTo>
                <a:lnTo>
                  <a:pt x="3083811" y="1118465"/>
                </a:lnTo>
                <a:lnTo>
                  <a:pt x="3215960" y="1067077"/>
                </a:lnTo>
                <a:cubicBezTo>
                  <a:pt x="3343586" y="1016916"/>
                  <a:pt x="3466207" y="959232"/>
                  <a:pt x="3586326" y="896531"/>
                </a:cubicBezTo>
                <a:cubicBezTo>
                  <a:pt x="3646385" y="866435"/>
                  <a:pt x="3703942" y="831323"/>
                  <a:pt x="3761499" y="796211"/>
                </a:cubicBezTo>
                <a:cubicBezTo>
                  <a:pt x="3936672" y="693382"/>
                  <a:pt x="3936672" y="693382"/>
                  <a:pt x="3936672" y="693382"/>
                </a:cubicBezTo>
                <a:cubicBezTo>
                  <a:pt x="4054288" y="623158"/>
                  <a:pt x="4174407" y="557949"/>
                  <a:pt x="4299530" y="507789"/>
                </a:cubicBezTo>
                <a:cubicBezTo>
                  <a:pt x="4362091" y="482709"/>
                  <a:pt x="4427156" y="460137"/>
                  <a:pt x="4492220" y="442581"/>
                </a:cubicBezTo>
                <a:cubicBezTo>
                  <a:pt x="4557285" y="425024"/>
                  <a:pt x="4624851" y="409976"/>
                  <a:pt x="4692418" y="407468"/>
                </a:cubicBezTo>
                <a:lnTo>
                  <a:pt x="4742389" y="407468"/>
                </a:lnTo>
                <a:lnTo>
                  <a:pt x="4742389" y="415145"/>
                </a:lnTo>
                <a:lnTo>
                  <a:pt x="4692418" y="414992"/>
                </a:lnTo>
                <a:cubicBezTo>
                  <a:pt x="4627353" y="420008"/>
                  <a:pt x="4559787" y="432548"/>
                  <a:pt x="4494723" y="450105"/>
                </a:cubicBezTo>
                <a:cubicBezTo>
                  <a:pt x="4429659" y="467661"/>
                  <a:pt x="4364594" y="490233"/>
                  <a:pt x="4302033" y="515313"/>
                </a:cubicBezTo>
                <a:cubicBezTo>
                  <a:pt x="4176909" y="565473"/>
                  <a:pt x="4056790" y="630682"/>
                  <a:pt x="3941677" y="698398"/>
                </a:cubicBezTo>
                <a:cubicBezTo>
                  <a:pt x="3766504" y="803735"/>
                  <a:pt x="3766504" y="803735"/>
                  <a:pt x="3766504" y="803735"/>
                </a:cubicBezTo>
                <a:cubicBezTo>
                  <a:pt x="3706444" y="836339"/>
                  <a:pt x="3648887" y="871451"/>
                  <a:pt x="3588828" y="904056"/>
                </a:cubicBezTo>
                <a:cubicBezTo>
                  <a:pt x="3468709" y="966756"/>
                  <a:pt x="3346089" y="1021932"/>
                  <a:pt x="3218463" y="1074601"/>
                </a:cubicBezTo>
                <a:cubicBezTo>
                  <a:pt x="3155901" y="1100308"/>
                  <a:pt x="3092870" y="1124761"/>
                  <a:pt x="3029409" y="1148078"/>
                </a:cubicBezTo>
                <a:lnTo>
                  <a:pt x="2999014" y="1158650"/>
                </a:lnTo>
                <a:lnTo>
                  <a:pt x="2973916" y="1170786"/>
                </a:lnTo>
                <a:lnTo>
                  <a:pt x="3013812" y="1159160"/>
                </a:lnTo>
                <a:cubicBezTo>
                  <a:pt x="3077936" y="1139100"/>
                  <a:pt x="3141748" y="1117786"/>
                  <a:pt x="3205559" y="1095217"/>
                </a:cubicBezTo>
                <a:cubicBezTo>
                  <a:pt x="3333181" y="1052589"/>
                  <a:pt x="3458301" y="1002438"/>
                  <a:pt x="3578417" y="947271"/>
                </a:cubicBezTo>
                <a:cubicBezTo>
                  <a:pt x="3701035" y="887090"/>
                  <a:pt x="3821151" y="826908"/>
                  <a:pt x="3941266" y="766727"/>
                </a:cubicBezTo>
                <a:cubicBezTo>
                  <a:pt x="4061381" y="709053"/>
                  <a:pt x="4186502" y="653886"/>
                  <a:pt x="4314125" y="613765"/>
                </a:cubicBezTo>
                <a:cubicBezTo>
                  <a:pt x="4379187" y="593705"/>
                  <a:pt x="4444250" y="578659"/>
                  <a:pt x="4511815" y="566122"/>
                </a:cubicBezTo>
                <a:cubicBezTo>
                  <a:pt x="4576877" y="553584"/>
                  <a:pt x="4646945" y="548569"/>
                  <a:pt x="4714510" y="553584"/>
                </a:cubicBezTo>
                <a:lnTo>
                  <a:pt x="4742389" y="555330"/>
                </a:lnTo>
                <a:lnTo>
                  <a:pt x="4742389" y="563161"/>
                </a:lnTo>
                <a:lnTo>
                  <a:pt x="4712007" y="561106"/>
                </a:lnTo>
                <a:cubicBezTo>
                  <a:pt x="4646945" y="556091"/>
                  <a:pt x="4579380" y="563614"/>
                  <a:pt x="4511815" y="573644"/>
                </a:cubicBezTo>
                <a:cubicBezTo>
                  <a:pt x="4446753" y="586182"/>
                  <a:pt x="4381689" y="603735"/>
                  <a:pt x="4316627" y="621288"/>
                </a:cubicBezTo>
                <a:cubicBezTo>
                  <a:pt x="4189005" y="661409"/>
                  <a:pt x="4066387" y="716575"/>
                  <a:pt x="3943769" y="774249"/>
                </a:cubicBezTo>
                <a:cubicBezTo>
                  <a:pt x="3823653" y="834431"/>
                  <a:pt x="3703537" y="894612"/>
                  <a:pt x="3583422" y="952286"/>
                </a:cubicBezTo>
                <a:cubicBezTo>
                  <a:pt x="3460804" y="1009960"/>
                  <a:pt x="3335683" y="1057604"/>
                  <a:pt x="3208061" y="1102740"/>
                </a:cubicBezTo>
                <a:cubicBezTo>
                  <a:pt x="3144250" y="1125308"/>
                  <a:pt x="3079813" y="1145996"/>
                  <a:pt x="3015376" y="1165743"/>
                </a:cubicBezTo>
                <a:lnTo>
                  <a:pt x="2934640" y="1189777"/>
                </a:lnTo>
                <a:lnTo>
                  <a:pt x="2905035" y="1204092"/>
                </a:lnTo>
                <a:lnTo>
                  <a:pt x="3004236" y="1180211"/>
                </a:lnTo>
                <a:cubicBezTo>
                  <a:pt x="3069181" y="1163652"/>
                  <a:pt x="3133931" y="1146113"/>
                  <a:pt x="3198368" y="1127323"/>
                </a:cubicBezTo>
                <a:cubicBezTo>
                  <a:pt x="3260928" y="1109785"/>
                  <a:pt x="3325991" y="1089741"/>
                  <a:pt x="3388551" y="1069698"/>
                </a:cubicBezTo>
                <a:cubicBezTo>
                  <a:pt x="3421082" y="1059676"/>
                  <a:pt x="3453613" y="1047149"/>
                  <a:pt x="3483643" y="1037127"/>
                </a:cubicBezTo>
                <a:cubicBezTo>
                  <a:pt x="3531188" y="1019589"/>
                  <a:pt x="3531188" y="1019589"/>
                  <a:pt x="3531188" y="1019589"/>
                </a:cubicBezTo>
                <a:cubicBezTo>
                  <a:pt x="3546203" y="1014578"/>
                  <a:pt x="3561217" y="1007062"/>
                  <a:pt x="3578734" y="1002051"/>
                </a:cubicBezTo>
                <a:cubicBezTo>
                  <a:pt x="3763912" y="926888"/>
                  <a:pt x="3763912" y="926888"/>
                  <a:pt x="3763912" y="926888"/>
                </a:cubicBezTo>
                <a:cubicBezTo>
                  <a:pt x="3826472" y="901834"/>
                  <a:pt x="3889032" y="876779"/>
                  <a:pt x="3949090" y="851725"/>
                </a:cubicBezTo>
                <a:cubicBezTo>
                  <a:pt x="4074211" y="801616"/>
                  <a:pt x="4201833" y="759024"/>
                  <a:pt x="4331959" y="731464"/>
                </a:cubicBezTo>
                <a:cubicBezTo>
                  <a:pt x="4399523" y="716432"/>
                  <a:pt x="4464586" y="703904"/>
                  <a:pt x="4532151" y="698894"/>
                </a:cubicBezTo>
                <a:cubicBezTo>
                  <a:pt x="4597213" y="693883"/>
                  <a:pt x="4667281" y="696388"/>
                  <a:pt x="4732343" y="706410"/>
                </a:cubicBezTo>
                <a:lnTo>
                  <a:pt x="4742389" y="708731"/>
                </a:lnTo>
                <a:lnTo>
                  <a:pt x="4742389" y="716573"/>
                </a:lnTo>
                <a:lnTo>
                  <a:pt x="4732343" y="713926"/>
                </a:lnTo>
                <a:cubicBezTo>
                  <a:pt x="4698561" y="708915"/>
                  <a:pt x="4665404" y="705784"/>
                  <a:pt x="4632248" y="704531"/>
                </a:cubicBezTo>
                <a:cubicBezTo>
                  <a:pt x="4599091" y="703278"/>
                  <a:pt x="4565934" y="703905"/>
                  <a:pt x="4532151" y="706410"/>
                </a:cubicBezTo>
                <a:cubicBezTo>
                  <a:pt x="4464586" y="711421"/>
                  <a:pt x="4399523" y="723948"/>
                  <a:pt x="4334461" y="738981"/>
                </a:cubicBezTo>
                <a:cubicBezTo>
                  <a:pt x="4204336" y="766540"/>
                  <a:pt x="4076713" y="809133"/>
                  <a:pt x="3954095" y="859241"/>
                </a:cubicBezTo>
                <a:cubicBezTo>
                  <a:pt x="3891535" y="881790"/>
                  <a:pt x="3828975" y="909350"/>
                  <a:pt x="3766415" y="934404"/>
                </a:cubicBezTo>
                <a:cubicBezTo>
                  <a:pt x="3581236" y="1007062"/>
                  <a:pt x="3581236" y="1007062"/>
                  <a:pt x="3581236" y="1007062"/>
                </a:cubicBezTo>
                <a:cubicBezTo>
                  <a:pt x="3563719" y="1014578"/>
                  <a:pt x="3548705" y="1019589"/>
                  <a:pt x="3533691" y="1027105"/>
                </a:cubicBezTo>
                <a:cubicBezTo>
                  <a:pt x="3486145" y="1044643"/>
                  <a:pt x="3486145" y="1044643"/>
                  <a:pt x="3486145" y="1044643"/>
                </a:cubicBezTo>
                <a:cubicBezTo>
                  <a:pt x="3456116" y="1054665"/>
                  <a:pt x="3423585" y="1064687"/>
                  <a:pt x="3391053" y="1074708"/>
                </a:cubicBezTo>
                <a:cubicBezTo>
                  <a:pt x="3328493" y="1097257"/>
                  <a:pt x="3263431" y="1117301"/>
                  <a:pt x="3200871" y="1134839"/>
                </a:cubicBezTo>
                <a:lnTo>
                  <a:pt x="2877196" y="1215985"/>
                </a:lnTo>
                <a:lnTo>
                  <a:pt x="2875102" y="1216868"/>
                </a:lnTo>
                <a:cubicBezTo>
                  <a:pt x="2855043" y="1225330"/>
                  <a:pt x="2855043" y="1225330"/>
                  <a:pt x="2855043" y="1225330"/>
                </a:cubicBezTo>
                <a:lnTo>
                  <a:pt x="2832458" y="1236048"/>
                </a:lnTo>
                <a:lnTo>
                  <a:pt x="3193216" y="1167445"/>
                </a:lnTo>
                <a:cubicBezTo>
                  <a:pt x="3323348" y="1137380"/>
                  <a:pt x="3453480" y="1107316"/>
                  <a:pt x="3578607" y="1064724"/>
                </a:cubicBezTo>
                <a:cubicBezTo>
                  <a:pt x="3643673" y="1044681"/>
                  <a:pt x="3706236" y="1027143"/>
                  <a:pt x="3768799" y="1007100"/>
                </a:cubicBezTo>
                <a:cubicBezTo>
                  <a:pt x="3833865" y="984551"/>
                  <a:pt x="3896429" y="964508"/>
                  <a:pt x="3961495" y="946970"/>
                </a:cubicBezTo>
                <a:cubicBezTo>
                  <a:pt x="4089124" y="906884"/>
                  <a:pt x="4219256" y="876819"/>
                  <a:pt x="4349388" y="856776"/>
                </a:cubicBezTo>
                <a:cubicBezTo>
                  <a:pt x="4448864" y="841744"/>
                  <a:pt x="4549748" y="836576"/>
                  <a:pt x="4648871" y="848673"/>
                </a:cubicBezTo>
                <a:lnTo>
                  <a:pt x="4742389" y="865896"/>
                </a:lnTo>
                <a:lnTo>
                  <a:pt x="4742389" y="876335"/>
                </a:lnTo>
                <a:lnTo>
                  <a:pt x="4647855" y="857246"/>
                </a:lnTo>
                <a:cubicBezTo>
                  <a:pt x="4615205" y="852862"/>
                  <a:pt x="4582281" y="850513"/>
                  <a:pt x="4549278" y="849886"/>
                </a:cubicBezTo>
                <a:cubicBezTo>
                  <a:pt x="4483274" y="848634"/>
                  <a:pt x="4416957" y="854271"/>
                  <a:pt x="4351891" y="864292"/>
                </a:cubicBezTo>
                <a:cubicBezTo>
                  <a:pt x="4219256" y="884335"/>
                  <a:pt x="4089124" y="914400"/>
                  <a:pt x="3963997" y="951981"/>
                </a:cubicBezTo>
                <a:cubicBezTo>
                  <a:pt x="3898931" y="972024"/>
                  <a:pt x="3836368" y="992067"/>
                  <a:pt x="3771302" y="1012111"/>
                </a:cubicBezTo>
                <a:cubicBezTo>
                  <a:pt x="3708739" y="1034659"/>
                  <a:pt x="3646175" y="1052197"/>
                  <a:pt x="3581109" y="1072240"/>
                </a:cubicBezTo>
                <a:cubicBezTo>
                  <a:pt x="3455983" y="1114832"/>
                  <a:pt x="3325851" y="1144897"/>
                  <a:pt x="3195719" y="1172456"/>
                </a:cubicBezTo>
                <a:lnTo>
                  <a:pt x="2809662" y="1246866"/>
                </a:lnTo>
                <a:lnTo>
                  <a:pt x="2807495" y="1247894"/>
                </a:lnTo>
                <a:lnTo>
                  <a:pt x="2761193" y="1266924"/>
                </a:lnTo>
                <a:lnTo>
                  <a:pt x="2797435" y="1263017"/>
                </a:lnTo>
                <a:cubicBezTo>
                  <a:pt x="2929441" y="1248600"/>
                  <a:pt x="3061446" y="1232930"/>
                  <a:pt x="3192826" y="1212872"/>
                </a:cubicBezTo>
                <a:cubicBezTo>
                  <a:pt x="3257890" y="1205350"/>
                  <a:pt x="3322955" y="1192814"/>
                  <a:pt x="3388019" y="1180277"/>
                </a:cubicBezTo>
                <a:cubicBezTo>
                  <a:pt x="3420551" y="1175263"/>
                  <a:pt x="3453083" y="1167741"/>
                  <a:pt x="3485615" y="1160219"/>
                </a:cubicBezTo>
                <a:cubicBezTo>
                  <a:pt x="3583211" y="1140161"/>
                  <a:pt x="3583211" y="1140161"/>
                  <a:pt x="3583211" y="1140161"/>
                </a:cubicBezTo>
                <a:cubicBezTo>
                  <a:pt x="3648276" y="1127624"/>
                  <a:pt x="3713340" y="1110074"/>
                  <a:pt x="3778404" y="1095030"/>
                </a:cubicBezTo>
                <a:cubicBezTo>
                  <a:pt x="3840966" y="1079986"/>
                  <a:pt x="3906031" y="1064943"/>
                  <a:pt x="3971095" y="1049899"/>
                </a:cubicBezTo>
                <a:cubicBezTo>
                  <a:pt x="4101223" y="1022319"/>
                  <a:pt x="4233855" y="999753"/>
                  <a:pt x="4366485" y="989724"/>
                </a:cubicBezTo>
                <a:cubicBezTo>
                  <a:pt x="4465959" y="982203"/>
                  <a:pt x="4566840" y="985963"/>
                  <a:pt x="4663850" y="1007354"/>
                </a:cubicBezTo>
                <a:lnTo>
                  <a:pt x="4742389" y="1029966"/>
                </a:lnTo>
                <a:lnTo>
                  <a:pt x="4742389" y="1037999"/>
                </a:lnTo>
                <a:lnTo>
                  <a:pt x="4685532" y="1020809"/>
                </a:lnTo>
                <a:cubicBezTo>
                  <a:pt x="4613336" y="1002910"/>
                  <a:pt x="4538863" y="995572"/>
                  <a:pt x="4464786" y="994778"/>
                </a:cubicBezTo>
                <a:cubicBezTo>
                  <a:pt x="4431862" y="994425"/>
                  <a:pt x="4399017" y="995366"/>
                  <a:pt x="4366485" y="997246"/>
                </a:cubicBezTo>
                <a:cubicBezTo>
                  <a:pt x="4233855" y="1007275"/>
                  <a:pt x="4103726" y="1029841"/>
                  <a:pt x="3973597" y="1057421"/>
                </a:cubicBezTo>
                <a:cubicBezTo>
                  <a:pt x="3908533" y="1072464"/>
                  <a:pt x="3843469" y="1087508"/>
                  <a:pt x="3778404" y="1102552"/>
                </a:cubicBezTo>
                <a:cubicBezTo>
                  <a:pt x="3713340" y="1117595"/>
                  <a:pt x="3650778" y="1132639"/>
                  <a:pt x="3585714" y="1147683"/>
                </a:cubicBezTo>
                <a:cubicBezTo>
                  <a:pt x="3488117" y="1167741"/>
                  <a:pt x="3488117" y="1167741"/>
                  <a:pt x="3488117" y="1167741"/>
                </a:cubicBezTo>
                <a:cubicBezTo>
                  <a:pt x="3455585" y="1175263"/>
                  <a:pt x="3423053" y="1182785"/>
                  <a:pt x="3390521" y="1187799"/>
                </a:cubicBezTo>
                <a:cubicBezTo>
                  <a:pt x="3325457" y="1200335"/>
                  <a:pt x="3257890" y="1210365"/>
                  <a:pt x="3192826" y="1220394"/>
                </a:cubicBezTo>
                <a:cubicBezTo>
                  <a:pt x="3061446" y="1239198"/>
                  <a:pt x="2929441" y="1254869"/>
                  <a:pt x="2797435" y="1269599"/>
                </a:cubicBezTo>
                <a:lnTo>
                  <a:pt x="2739028" y="1276034"/>
                </a:lnTo>
                <a:lnTo>
                  <a:pt x="2722096" y="1282994"/>
                </a:lnTo>
                <a:cubicBezTo>
                  <a:pt x="2709896" y="1288008"/>
                  <a:pt x="2709896" y="1288008"/>
                  <a:pt x="2709896" y="1288008"/>
                </a:cubicBezTo>
                <a:lnTo>
                  <a:pt x="2691765" y="1295343"/>
                </a:lnTo>
                <a:lnTo>
                  <a:pt x="2795633" y="1289998"/>
                </a:lnTo>
                <a:cubicBezTo>
                  <a:pt x="2927954" y="1284046"/>
                  <a:pt x="3060589" y="1277780"/>
                  <a:pt x="3193223" y="1267755"/>
                </a:cubicBezTo>
                <a:cubicBezTo>
                  <a:pt x="3260791" y="1262743"/>
                  <a:pt x="3325857" y="1257730"/>
                  <a:pt x="3390923" y="1250211"/>
                </a:cubicBezTo>
                <a:cubicBezTo>
                  <a:pt x="3588623" y="1225149"/>
                  <a:pt x="3588623" y="1225149"/>
                  <a:pt x="3588623" y="1225149"/>
                </a:cubicBezTo>
                <a:cubicBezTo>
                  <a:pt x="3721258" y="1207605"/>
                  <a:pt x="3851390" y="1182543"/>
                  <a:pt x="3981522" y="1164999"/>
                </a:cubicBezTo>
                <a:cubicBezTo>
                  <a:pt x="4049090" y="1157480"/>
                  <a:pt x="4114156" y="1147455"/>
                  <a:pt x="4181725" y="1142443"/>
                </a:cubicBezTo>
                <a:cubicBezTo>
                  <a:pt x="4246791" y="1134924"/>
                  <a:pt x="4311857" y="1129912"/>
                  <a:pt x="4379425" y="1129912"/>
                </a:cubicBezTo>
                <a:cubicBezTo>
                  <a:pt x="4446993" y="1132418"/>
                  <a:pt x="4512059" y="1134924"/>
                  <a:pt x="4579628" y="1147455"/>
                </a:cubicBezTo>
                <a:cubicBezTo>
                  <a:pt x="4612161" y="1152468"/>
                  <a:pt x="4644693" y="1157480"/>
                  <a:pt x="4677227" y="1167505"/>
                </a:cubicBezTo>
                <a:lnTo>
                  <a:pt x="4742389" y="1188113"/>
                </a:lnTo>
                <a:lnTo>
                  <a:pt x="4742389" y="1197002"/>
                </a:lnTo>
                <a:lnTo>
                  <a:pt x="4674724" y="1175024"/>
                </a:lnTo>
                <a:cubicBezTo>
                  <a:pt x="4642191" y="1167505"/>
                  <a:pt x="4609658" y="1159987"/>
                  <a:pt x="4577125" y="1154974"/>
                </a:cubicBezTo>
                <a:cubicBezTo>
                  <a:pt x="4512059" y="1144949"/>
                  <a:pt x="4444491" y="1139937"/>
                  <a:pt x="4379425" y="1139937"/>
                </a:cubicBezTo>
                <a:cubicBezTo>
                  <a:pt x="4314359" y="1139937"/>
                  <a:pt x="4246791" y="1142443"/>
                  <a:pt x="4181725" y="1149962"/>
                </a:cubicBezTo>
                <a:cubicBezTo>
                  <a:pt x="4114156" y="1157480"/>
                  <a:pt x="4049090" y="1164999"/>
                  <a:pt x="3984024" y="1172518"/>
                </a:cubicBezTo>
                <a:cubicBezTo>
                  <a:pt x="3851390" y="1190062"/>
                  <a:pt x="3721258" y="1215124"/>
                  <a:pt x="3591126" y="1232668"/>
                </a:cubicBezTo>
                <a:cubicBezTo>
                  <a:pt x="3393426" y="1257730"/>
                  <a:pt x="3393426" y="1257730"/>
                  <a:pt x="3393426" y="1257730"/>
                </a:cubicBezTo>
                <a:cubicBezTo>
                  <a:pt x="3325857" y="1265249"/>
                  <a:pt x="3260791" y="1270261"/>
                  <a:pt x="3193223" y="1275274"/>
                </a:cubicBezTo>
                <a:cubicBezTo>
                  <a:pt x="3061840" y="1285299"/>
                  <a:pt x="2929831" y="1291564"/>
                  <a:pt x="2797510" y="1297203"/>
                </a:cubicBezTo>
                <a:lnTo>
                  <a:pt x="2673116" y="1302888"/>
                </a:lnTo>
                <a:lnTo>
                  <a:pt x="2661097" y="1307751"/>
                </a:lnTo>
                <a:lnTo>
                  <a:pt x="2621225" y="1322346"/>
                </a:lnTo>
                <a:lnTo>
                  <a:pt x="2797441" y="1325679"/>
                </a:lnTo>
                <a:cubicBezTo>
                  <a:pt x="2930072" y="1329442"/>
                  <a:pt x="3062703" y="1333204"/>
                  <a:pt x="3195334" y="1333204"/>
                </a:cubicBezTo>
                <a:cubicBezTo>
                  <a:pt x="3230368" y="1333204"/>
                  <a:pt x="3262901" y="1333204"/>
                  <a:pt x="3295433" y="1333204"/>
                </a:cubicBezTo>
                <a:cubicBezTo>
                  <a:pt x="3327965" y="1333204"/>
                  <a:pt x="3362999" y="1330696"/>
                  <a:pt x="3395531" y="1330696"/>
                </a:cubicBezTo>
                <a:cubicBezTo>
                  <a:pt x="3495631" y="1325679"/>
                  <a:pt x="3495631" y="1325679"/>
                  <a:pt x="3495631" y="1325679"/>
                </a:cubicBezTo>
                <a:cubicBezTo>
                  <a:pt x="3543177" y="1323171"/>
                  <a:pt x="3543177" y="1323171"/>
                  <a:pt x="3543177" y="1323171"/>
                </a:cubicBezTo>
                <a:cubicBezTo>
                  <a:pt x="3593227" y="1320662"/>
                  <a:pt x="3593227" y="1320662"/>
                  <a:pt x="3593227" y="1320662"/>
                </a:cubicBezTo>
                <a:cubicBezTo>
                  <a:pt x="3725858" y="1313137"/>
                  <a:pt x="3858489" y="1298086"/>
                  <a:pt x="3991120" y="1290561"/>
                </a:cubicBezTo>
                <a:cubicBezTo>
                  <a:pt x="4056184" y="1285544"/>
                  <a:pt x="4123751" y="1280527"/>
                  <a:pt x="4188815" y="1278019"/>
                </a:cubicBezTo>
                <a:cubicBezTo>
                  <a:pt x="4256382" y="1275510"/>
                  <a:pt x="4323949" y="1275510"/>
                  <a:pt x="4389013" y="1278019"/>
                </a:cubicBezTo>
                <a:cubicBezTo>
                  <a:pt x="4456580" y="1283036"/>
                  <a:pt x="4521644" y="1290561"/>
                  <a:pt x="4586709" y="1303103"/>
                </a:cubicBezTo>
                <a:cubicBezTo>
                  <a:pt x="4604225" y="1305612"/>
                  <a:pt x="4619241" y="1310628"/>
                  <a:pt x="4636758" y="1313137"/>
                </a:cubicBezTo>
                <a:cubicBezTo>
                  <a:pt x="4684305" y="1328188"/>
                  <a:pt x="4684305" y="1328188"/>
                  <a:pt x="4684305" y="1328188"/>
                </a:cubicBezTo>
                <a:cubicBezTo>
                  <a:pt x="4708079" y="1334459"/>
                  <a:pt x="4725909" y="1339163"/>
                  <a:pt x="4739281" y="1342690"/>
                </a:cubicBezTo>
                <a:lnTo>
                  <a:pt x="4742389" y="1343510"/>
                </a:lnTo>
                <a:lnTo>
                  <a:pt x="4742389" y="1352843"/>
                </a:lnTo>
                <a:lnTo>
                  <a:pt x="4722977" y="1347354"/>
                </a:lnTo>
                <a:cubicBezTo>
                  <a:pt x="4681803" y="1335713"/>
                  <a:pt x="4681803" y="1335713"/>
                  <a:pt x="4681803" y="1335713"/>
                </a:cubicBezTo>
                <a:cubicBezTo>
                  <a:pt x="4634255" y="1323171"/>
                  <a:pt x="4634255" y="1323171"/>
                  <a:pt x="4634255" y="1323171"/>
                </a:cubicBezTo>
                <a:cubicBezTo>
                  <a:pt x="4619241" y="1318154"/>
                  <a:pt x="4601723" y="1315645"/>
                  <a:pt x="4586709" y="1310628"/>
                </a:cubicBezTo>
                <a:cubicBezTo>
                  <a:pt x="4521644" y="1298086"/>
                  <a:pt x="4454077" y="1290561"/>
                  <a:pt x="4389013" y="1285544"/>
                </a:cubicBezTo>
                <a:cubicBezTo>
                  <a:pt x="4322698" y="1281782"/>
                  <a:pt x="4256382" y="1282409"/>
                  <a:pt x="4190067" y="1285230"/>
                </a:cubicBezTo>
                <a:cubicBezTo>
                  <a:pt x="4123751" y="1288052"/>
                  <a:pt x="4057436" y="1293069"/>
                  <a:pt x="3991120" y="1298086"/>
                </a:cubicBezTo>
                <a:cubicBezTo>
                  <a:pt x="3858489" y="1305612"/>
                  <a:pt x="3725858" y="1318154"/>
                  <a:pt x="3593227" y="1328188"/>
                </a:cubicBezTo>
                <a:cubicBezTo>
                  <a:pt x="3545680" y="1330696"/>
                  <a:pt x="3545680" y="1330696"/>
                  <a:pt x="3545680" y="1330696"/>
                </a:cubicBezTo>
                <a:cubicBezTo>
                  <a:pt x="3495631" y="1333204"/>
                  <a:pt x="3495631" y="1333204"/>
                  <a:pt x="3495631" y="1333204"/>
                </a:cubicBezTo>
                <a:cubicBezTo>
                  <a:pt x="3395531" y="1338221"/>
                  <a:pt x="3395531" y="1338221"/>
                  <a:pt x="3395531" y="1338221"/>
                </a:cubicBezTo>
                <a:cubicBezTo>
                  <a:pt x="3362999" y="1338221"/>
                  <a:pt x="3327965" y="1340730"/>
                  <a:pt x="3295433" y="1340730"/>
                </a:cubicBezTo>
                <a:cubicBezTo>
                  <a:pt x="3262901" y="1340730"/>
                  <a:pt x="3230368" y="1340730"/>
                  <a:pt x="3195334" y="1340730"/>
                </a:cubicBezTo>
                <a:cubicBezTo>
                  <a:pt x="3062703" y="1339476"/>
                  <a:pt x="2930072" y="1335713"/>
                  <a:pt x="2797441" y="1332264"/>
                </a:cubicBezTo>
                <a:lnTo>
                  <a:pt x="2603375" y="1329052"/>
                </a:lnTo>
                <a:lnTo>
                  <a:pt x="2557030" y="1346910"/>
                </a:lnTo>
                <a:lnTo>
                  <a:pt x="2602614" y="1350303"/>
                </a:lnTo>
                <a:cubicBezTo>
                  <a:pt x="2801907" y="1368169"/>
                  <a:pt x="2999441" y="1393087"/>
                  <a:pt x="3198382" y="1408131"/>
                </a:cubicBezTo>
                <a:cubicBezTo>
                  <a:pt x="3248430" y="1413146"/>
                  <a:pt x="3248430" y="1413146"/>
                  <a:pt x="3248430" y="1413146"/>
                </a:cubicBezTo>
                <a:cubicBezTo>
                  <a:pt x="3298479" y="1415654"/>
                  <a:pt x="3298479" y="1415654"/>
                  <a:pt x="3298479" y="1415654"/>
                </a:cubicBezTo>
                <a:cubicBezTo>
                  <a:pt x="3398575" y="1420669"/>
                  <a:pt x="3398575" y="1420669"/>
                  <a:pt x="3398575" y="1420669"/>
                </a:cubicBezTo>
                <a:cubicBezTo>
                  <a:pt x="3431106" y="1420669"/>
                  <a:pt x="3466140" y="1423176"/>
                  <a:pt x="3498671" y="1423176"/>
                </a:cubicBezTo>
                <a:cubicBezTo>
                  <a:pt x="3531203" y="1425683"/>
                  <a:pt x="3563734" y="1425683"/>
                  <a:pt x="3598767" y="1425683"/>
                </a:cubicBezTo>
                <a:cubicBezTo>
                  <a:pt x="3731395" y="1425683"/>
                  <a:pt x="3864023" y="1423176"/>
                  <a:pt x="3996650" y="1420669"/>
                </a:cubicBezTo>
                <a:cubicBezTo>
                  <a:pt x="4064215" y="1420669"/>
                  <a:pt x="4131781" y="1418161"/>
                  <a:pt x="4196843" y="1418161"/>
                </a:cubicBezTo>
                <a:cubicBezTo>
                  <a:pt x="4264408" y="1420669"/>
                  <a:pt x="4329471" y="1423176"/>
                  <a:pt x="4397035" y="1428191"/>
                </a:cubicBezTo>
                <a:cubicBezTo>
                  <a:pt x="4464601" y="1435713"/>
                  <a:pt x="4529663" y="1443236"/>
                  <a:pt x="4594726" y="1458280"/>
                </a:cubicBezTo>
                <a:cubicBezTo>
                  <a:pt x="4644149" y="1467683"/>
                  <a:pt x="4681216" y="1474736"/>
                  <a:pt x="4709016" y="1480025"/>
                </a:cubicBezTo>
                <a:lnTo>
                  <a:pt x="4742389" y="1486374"/>
                </a:lnTo>
                <a:lnTo>
                  <a:pt x="4742389" y="1494257"/>
                </a:lnTo>
                <a:lnTo>
                  <a:pt x="4677071" y="1481670"/>
                </a:lnTo>
                <a:cubicBezTo>
                  <a:pt x="4594726" y="1465803"/>
                  <a:pt x="4594726" y="1465803"/>
                  <a:pt x="4594726" y="1465803"/>
                </a:cubicBezTo>
                <a:cubicBezTo>
                  <a:pt x="4529663" y="1450758"/>
                  <a:pt x="4462099" y="1443236"/>
                  <a:pt x="4397035" y="1435713"/>
                </a:cubicBezTo>
                <a:cubicBezTo>
                  <a:pt x="4329471" y="1430698"/>
                  <a:pt x="4264408" y="1428191"/>
                  <a:pt x="4196843" y="1428191"/>
                </a:cubicBezTo>
                <a:cubicBezTo>
                  <a:pt x="4131781" y="1425683"/>
                  <a:pt x="4064215" y="1428191"/>
                  <a:pt x="3996650" y="1428191"/>
                </a:cubicBezTo>
                <a:cubicBezTo>
                  <a:pt x="3864023" y="1430698"/>
                  <a:pt x="3731395" y="1433206"/>
                  <a:pt x="3598767" y="1433206"/>
                </a:cubicBezTo>
                <a:cubicBezTo>
                  <a:pt x="3563734" y="1433206"/>
                  <a:pt x="3531203" y="1433206"/>
                  <a:pt x="3498671" y="1430698"/>
                </a:cubicBezTo>
                <a:cubicBezTo>
                  <a:pt x="3463637" y="1430698"/>
                  <a:pt x="3431106" y="1428191"/>
                  <a:pt x="3398575" y="1425683"/>
                </a:cubicBezTo>
                <a:cubicBezTo>
                  <a:pt x="3298479" y="1420669"/>
                  <a:pt x="3298479" y="1420669"/>
                  <a:pt x="3298479" y="1420669"/>
                </a:cubicBezTo>
                <a:cubicBezTo>
                  <a:pt x="3248430" y="1418161"/>
                  <a:pt x="3248430" y="1418161"/>
                  <a:pt x="3248430" y="1418161"/>
                </a:cubicBezTo>
                <a:cubicBezTo>
                  <a:pt x="3198382" y="1415654"/>
                  <a:pt x="3198382" y="1415654"/>
                  <a:pt x="3198382" y="1415654"/>
                </a:cubicBezTo>
                <a:cubicBezTo>
                  <a:pt x="3065755" y="1404370"/>
                  <a:pt x="2933127" y="1389952"/>
                  <a:pt x="2800499" y="1376161"/>
                </a:cubicBezTo>
                <a:lnTo>
                  <a:pt x="2541482" y="1352901"/>
                </a:lnTo>
                <a:lnTo>
                  <a:pt x="2519845" y="1361238"/>
                </a:lnTo>
                <a:cubicBezTo>
                  <a:pt x="2514698" y="1363221"/>
                  <a:pt x="2514698" y="1363221"/>
                  <a:pt x="2514698" y="1363221"/>
                </a:cubicBezTo>
                <a:lnTo>
                  <a:pt x="2492236" y="1370889"/>
                </a:lnTo>
                <a:lnTo>
                  <a:pt x="2607863" y="1388382"/>
                </a:lnTo>
                <a:cubicBezTo>
                  <a:pt x="2805412" y="1421420"/>
                  <a:pt x="3001553" y="1461866"/>
                  <a:pt x="3200510" y="1493846"/>
                </a:cubicBezTo>
                <a:cubicBezTo>
                  <a:pt x="3266829" y="1503879"/>
                  <a:pt x="3333148" y="1513285"/>
                  <a:pt x="3399467" y="1521123"/>
                </a:cubicBezTo>
                <a:lnTo>
                  <a:pt x="3456135" y="1526213"/>
                </a:lnTo>
                <a:lnTo>
                  <a:pt x="3385974" y="1526213"/>
                </a:lnTo>
                <a:lnTo>
                  <a:pt x="3198007" y="1501370"/>
                </a:lnTo>
                <a:cubicBezTo>
                  <a:pt x="3000927" y="1469390"/>
                  <a:pt x="2803848" y="1428945"/>
                  <a:pt x="2605712" y="1394849"/>
                </a:cubicBezTo>
                <a:lnTo>
                  <a:pt x="2480242" y="1374984"/>
                </a:lnTo>
                <a:lnTo>
                  <a:pt x="2430316" y="1392028"/>
                </a:lnTo>
                <a:lnTo>
                  <a:pt x="2611703" y="1435223"/>
                </a:lnTo>
                <a:cubicBezTo>
                  <a:pt x="2709822" y="1460086"/>
                  <a:pt x="2807677" y="1486624"/>
                  <a:pt x="2905401" y="1512588"/>
                </a:cubicBezTo>
                <a:lnTo>
                  <a:pt x="2959386" y="1526213"/>
                </a:lnTo>
                <a:lnTo>
                  <a:pt x="2932531" y="1526213"/>
                </a:lnTo>
                <a:lnTo>
                  <a:pt x="2904301" y="1519009"/>
                </a:lnTo>
                <a:cubicBezTo>
                  <a:pt x="2806651" y="1493118"/>
                  <a:pt x="2709177" y="1466963"/>
                  <a:pt x="2611351" y="1442394"/>
                </a:cubicBezTo>
                <a:lnTo>
                  <a:pt x="2417339" y="1396458"/>
                </a:lnTo>
                <a:lnTo>
                  <a:pt x="2366634" y="1413767"/>
                </a:lnTo>
                <a:lnTo>
                  <a:pt x="2372405" y="1415502"/>
                </a:lnTo>
                <a:cubicBezTo>
                  <a:pt x="2422456" y="1430541"/>
                  <a:pt x="2422456" y="1430541"/>
                  <a:pt x="2422456" y="1430541"/>
                </a:cubicBezTo>
                <a:cubicBezTo>
                  <a:pt x="2487522" y="1449967"/>
                  <a:pt x="2552119" y="1470803"/>
                  <a:pt x="2616442" y="1492383"/>
                </a:cubicBezTo>
                <a:lnTo>
                  <a:pt x="2714577" y="1526213"/>
                </a:lnTo>
                <a:lnTo>
                  <a:pt x="2697232" y="1526213"/>
                </a:lnTo>
                <a:lnTo>
                  <a:pt x="2613979" y="1497435"/>
                </a:lnTo>
                <a:cubicBezTo>
                  <a:pt x="2549617" y="1475816"/>
                  <a:pt x="2485020" y="1454980"/>
                  <a:pt x="2419954" y="1435554"/>
                </a:cubicBezTo>
                <a:cubicBezTo>
                  <a:pt x="2369903" y="1420515"/>
                  <a:pt x="2369903" y="1420515"/>
                  <a:pt x="2369903" y="1420515"/>
                </a:cubicBezTo>
                <a:lnTo>
                  <a:pt x="2356905" y="1417089"/>
                </a:lnTo>
                <a:lnTo>
                  <a:pt x="2316294" y="1430952"/>
                </a:lnTo>
                <a:lnTo>
                  <a:pt x="2127719" y="1485932"/>
                </a:lnTo>
                <a:lnTo>
                  <a:pt x="2204876" y="1503785"/>
                </a:lnTo>
                <a:cubicBezTo>
                  <a:pt x="2254923" y="1513821"/>
                  <a:pt x="2254923" y="1513821"/>
                  <a:pt x="2254923" y="1513821"/>
                </a:cubicBezTo>
                <a:cubicBezTo>
                  <a:pt x="2304970" y="1523857"/>
                  <a:pt x="2304970" y="1523857"/>
                  <a:pt x="2304970" y="1523857"/>
                </a:cubicBezTo>
                <a:lnTo>
                  <a:pt x="2314134" y="1526213"/>
                </a:lnTo>
                <a:lnTo>
                  <a:pt x="2281838" y="1526213"/>
                </a:lnTo>
                <a:lnTo>
                  <a:pt x="2258677" y="1520407"/>
                </a:lnTo>
                <a:cubicBezTo>
                  <a:pt x="2252421" y="1518839"/>
                  <a:pt x="2252421" y="1518839"/>
                  <a:pt x="2252421" y="1518839"/>
                </a:cubicBezTo>
                <a:cubicBezTo>
                  <a:pt x="2204876" y="1508803"/>
                  <a:pt x="2204876" y="1508803"/>
                  <a:pt x="2204876" y="1508803"/>
                </a:cubicBezTo>
                <a:lnTo>
                  <a:pt x="2117153" y="1489013"/>
                </a:lnTo>
                <a:lnTo>
                  <a:pt x="2014436" y="1518961"/>
                </a:lnTo>
                <a:lnTo>
                  <a:pt x="1983833" y="1526213"/>
                </a:lnTo>
                <a:lnTo>
                  <a:pt x="1962561" y="1526213"/>
                </a:lnTo>
                <a:lnTo>
                  <a:pt x="2014304" y="1513946"/>
                </a:lnTo>
                <a:lnTo>
                  <a:pt x="2107222" y="1486773"/>
                </a:lnTo>
                <a:lnTo>
                  <a:pt x="2104782" y="1486222"/>
                </a:lnTo>
                <a:lnTo>
                  <a:pt x="2059080" y="1477998"/>
                </a:lnTo>
                <a:lnTo>
                  <a:pt x="1992309" y="1496203"/>
                </a:lnTo>
                <a:lnTo>
                  <a:pt x="1852191" y="1526213"/>
                </a:lnTo>
                <a:lnTo>
                  <a:pt x="1827090" y="1526213"/>
                </a:lnTo>
                <a:lnTo>
                  <a:pt x="1991566" y="1491190"/>
                </a:lnTo>
                <a:lnTo>
                  <a:pt x="2047515" y="1475916"/>
                </a:lnTo>
                <a:lnTo>
                  <a:pt x="2019390" y="1470855"/>
                </a:lnTo>
                <a:cubicBezTo>
                  <a:pt x="2007191" y="1468660"/>
                  <a:pt x="2007191" y="1468660"/>
                  <a:pt x="2007191" y="1468660"/>
                </a:cubicBezTo>
                <a:lnTo>
                  <a:pt x="1989537" y="1465988"/>
                </a:lnTo>
                <a:lnTo>
                  <a:pt x="1702379" y="1526213"/>
                </a:lnTo>
                <a:lnTo>
                  <a:pt x="1678465" y="1526213"/>
                </a:lnTo>
                <a:lnTo>
                  <a:pt x="1975510" y="1463865"/>
                </a:lnTo>
                <a:lnTo>
                  <a:pt x="1916849" y="1454987"/>
                </a:lnTo>
                <a:lnTo>
                  <a:pt x="1654418" y="1505979"/>
                </a:lnTo>
                <a:lnTo>
                  <a:pt x="1507673" y="1526213"/>
                </a:lnTo>
                <a:lnTo>
                  <a:pt x="1470857" y="1526213"/>
                </a:lnTo>
                <a:lnTo>
                  <a:pt x="1651916" y="1500963"/>
                </a:lnTo>
                <a:lnTo>
                  <a:pt x="1899571" y="1452372"/>
                </a:lnTo>
                <a:lnTo>
                  <a:pt x="1834242" y="1442485"/>
                </a:lnTo>
                <a:lnTo>
                  <a:pt x="1639052" y="1476367"/>
                </a:lnTo>
                <a:lnTo>
                  <a:pt x="1254290" y="1526213"/>
                </a:lnTo>
                <a:lnTo>
                  <a:pt x="1219068" y="1526213"/>
                </a:lnTo>
                <a:lnTo>
                  <a:pt x="1237416" y="1524638"/>
                </a:lnTo>
                <a:cubicBezTo>
                  <a:pt x="1371294" y="1510219"/>
                  <a:pt x="1505173" y="1492666"/>
                  <a:pt x="1639052" y="1471352"/>
                </a:cubicBezTo>
                <a:lnTo>
                  <a:pt x="1818580" y="1440115"/>
                </a:lnTo>
                <a:lnTo>
                  <a:pt x="1808255" y="1438552"/>
                </a:lnTo>
                <a:lnTo>
                  <a:pt x="1740515" y="1430863"/>
                </a:lnTo>
                <a:lnTo>
                  <a:pt x="1626857" y="1448018"/>
                </a:lnTo>
                <a:cubicBezTo>
                  <a:pt x="1494229" y="1466809"/>
                  <a:pt x="1361601" y="1482468"/>
                  <a:pt x="1228661" y="1495621"/>
                </a:cubicBezTo>
                <a:lnTo>
                  <a:pt x="852899" y="1526213"/>
                </a:lnTo>
                <a:lnTo>
                  <a:pt x="815074" y="1526213"/>
                </a:lnTo>
                <a:lnTo>
                  <a:pt x="828590" y="1525686"/>
                </a:lnTo>
                <a:cubicBezTo>
                  <a:pt x="1093844" y="1508148"/>
                  <a:pt x="1361601" y="1480589"/>
                  <a:pt x="1626857" y="1443007"/>
                </a:cubicBezTo>
                <a:lnTo>
                  <a:pt x="1721439" y="1428698"/>
                </a:lnTo>
                <a:lnTo>
                  <a:pt x="1632000" y="1418546"/>
                </a:lnTo>
                <a:lnTo>
                  <a:pt x="1616619" y="1420490"/>
                </a:lnTo>
                <a:cubicBezTo>
                  <a:pt x="1351350" y="1453061"/>
                  <a:pt x="1086081" y="1478114"/>
                  <a:pt x="820813" y="1493147"/>
                </a:cubicBezTo>
                <a:cubicBezTo>
                  <a:pt x="555543" y="1510685"/>
                  <a:pt x="287773" y="1518201"/>
                  <a:pt x="22503" y="1515695"/>
                </a:cubicBezTo>
                <a:cubicBezTo>
                  <a:pt x="287773" y="1518201"/>
                  <a:pt x="555543" y="1508179"/>
                  <a:pt x="820813" y="1490641"/>
                </a:cubicBezTo>
                <a:cubicBezTo>
                  <a:pt x="953447" y="1481873"/>
                  <a:pt x="1086081" y="1471225"/>
                  <a:pt x="1218716" y="1458698"/>
                </a:cubicBezTo>
                <a:lnTo>
                  <a:pt x="1610676" y="1416125"/>
                </a:lnTo>
                <a:lnTo>
                  <a:pt x="1609318" y="1415971"/>
                </a:lnTo>
                <a:cubicBezTo>
                  <a:pt x="1559271" y="1413462"/>
                  <a:pt x="1559271" y="1413462"/>
                  <a:pt x="1559271" y="1413462"/>
                </a:cubicBezTo>
                <a:cubicBezTo>
                  <a:pt x="1509224" y="1408444"/>
                  <a:pt x="1509224" y="1408444"/>
                  <a:pt x="1509224" y="1408444"/>
                </a:cubicBezTo>
                <a:lnTo>
                  <a:pt x="1486643" y="1406788"/>
                </a:lnTo>
                <a:lnTo>
                  <a:pt x="1212315" y="1431240"/>
                </a:lnTo>
                <a:cubicBezTo>
                  <a:pt x="815478" y="1463913"/>
                  <a:pt x="417585" y="1487418"/>
                  <a:pt x="19691" y="1491179"/>
                </a:cubicBezTo>
                <a:cubicBezTo>
                  <a:pt x="417585" y="1485538"/>
                  <a:pt x="815478" y="1461562"/>
                  <a:pt x="1212315" y="1427714"/>
                </a:cubicBezTo>
                <a:lnTo>
                  <a:pt x="1459239" y="1404777"/>
                </a:lnTo>
                <a:lnTo>
                  <a:pt x="1406628" y="1400918"/>
                </a:lnTo>
                <a:lnTo>
                  <a:pt x="1234761" y="1396610"/>
                </a:lnTo>
                <a:lnTo>
                  <a:pt x="810496" y="1426588"/>
                </a:lnTo>
                <a:cubicBezTo>
                  <a:pt x="678018" y="1435203"/>
                  <a:pt x="545462" y="1443114"/>
                  <a:pt x="412867" y="1449810"/>
                </a:cubicBezTo>
                <a:lnTo>
                  <a:pt x="86413" y="1462888"/>
                </a:lnTo>
                <a:lnTo>
                  <a:pt x="15002" y="1465748"/>
                </a:lnTo>
                <a:lnTo>
                  <a:pt x="89545" y="1462483"/>
                </a:lnTo>
                <a:lnTo>
                  <a:pt x="412867" y="1448322"/>
                </a:lnTo>
                <a:cubicBezTo>
                  <a:pt x="545462" y="1441234"/>
                  <a:pt x="678018" y="1433011"/>
                  <a:pt x="810496" y="1424082"/>
                </a:cubicBezTo>
                <a:lnTo>
                  <a:pt x="1194331" y="1395748"/>
                </a:lnTo>
                <a:lnTo>
                  <a:pt x="1006253" y="1393391"/>
                </a:lnTo>
                <a:cubicBezTo>
                  <a:pt x="971220" y="1393391"/>
                  <a:pt x="938690" y="1395900"/>
                  <a:pt x="903657" y="1395900"/>
                </a:cubicBezTo>
                <a:cubicBezTo>
                  <a:pt x="853610" y="1398409"/>
                  <a:pt x="853610" y="1398409"/>
                  <a:pt x="853610" y="1398409"/>
                </a:cubicBezTo>
                <a:cubicBezTo>
                  <a:pt x="803563" y="1398409"/>
                  <a:pt x="803563" y="1398409"/>
                  <a:pt x="803563" y="1398409"/>
                </a:cubicBezTo>
                <a:lnTo>
                  <a:pt x="643413" y="1407943"/>
                </a:lnTo>
                <a:lnTo>
                  <a:pt x="803563" y="1395900"/>
                </a:lnTo>
                <a:cubicBezTo>
                  <a:pt x="853610" y="1393391"/>
                  <a:pt x="853610" y="1393391"/>
                  <a:pt x="853610" y="1393391"/>
                </a:cubicBezTo>
                <a:cubicBezTo>
                  <a:pt x="903657" y="1393391"/>
                  <a:pt x="903657" y="1393391"/>
                  <a:pt x="903657" y="1393391"/>
                </a:cubicBezTo>
                <a:cubicBezTo>
                  <a:pt x="938690" y="1393391"/>
                  <a:pt x="971220" y="1390882"/>
                  <a:pt x="1006253" y="1390882"/>
                </a:cubicBezTo>
                <a:cubicBezTo>
                  <a:pt x="1071314" y="1390882"/>
                  <a:pt x="1138877" y="1388373"/>
                  <a:pt x="1206441" y="1390882"/>
                </a:cubicBezTo>
                <a:lnTo>
                  <a:pt x="1245512" y="1391970"/>
                </a:lnTo>
                <a:lnTo>
                  <a:pt x="1604112" y="1365499"/>
                </a:lnTo>
                <a:cubicBezTo>
                  <a:pt x="1736747" y="1355474"/>
                  <a:pt x="1869381" y="1345449"/>
                  <a:pt x="2002016" y="1336050"/>
                </a:cubicBezTo>
                <a:lnTo>
                  <a:pt x="2021651" y="1334783"/>
                </a:lnTo>
                <a:lnTo>
                  <a:pt x="1996024" y="1330291"/>
                </a:lnTo>
                <a:lnTo>
                  <a:pt x="1603761" y="1345747"/>
                </a:lnTo>
                <a:cubicBezTo>
                  <a:pt x="1073237" y="1370831"/>
                  <a:pt x="542713" y="1413474"/>
                  <a:pt x="12189" y="1441067"/>
                </a:cubicBezTo>
                <a:cubicBezTo>
                  <a:pt x="542713" y="1410966"/>
                  <a:pt x="1073237" y="1368323"/>
                  <a:pt x="1603761" y="1340730"/>
                </a:cubicBezTo>
                <a:lnTo>
                  <a:pt x="1971306" y="1325958"/>
                </a:lnTo>
                <a:lnTo>
                  <a:pt x="1960110" y="1323995"/>
                </a:lnTo>
                <a:lnTo>
                  <a:pt x="1604348" y="1322878"/>
                </a:lnTo>
                <a:cubicBezTo>
                  <a:pt x="1071335" y="1332908"/>
                  <a:pt x="540826" y="1375534"/>
                  <a:pt x="10314" y="1415654"/>
                </a:cubicBezTo>
                <a:cubicBezTo>
                  <a:pt x="540826" y="1373027"/>
                  <a:pt x="1071335" y="1330400"/>
                  <a:pt x="1604348" y="1317863"/>
                </a:cubicBezTo>
                <a:lnTo>
                  <a:pt x="1889609" y="1317415"/>
                </a:lnTo>
                <a:lnTo>
                  <a:pt x="1608855" y="1305727"/>
                </a:lnTo>
                <a:cubicBezTo>
                  <a:pt x="1341077" y="1300711"/>
                  <a:pt x="1073299" y="1308236"/>
                  <a:pt x="805521" y="1325793"/>
                </a:cubicBezTo>
                <a:cubicBezTo>
                  <a:pt x="537742" y="1340843"/>
                  <a:pt x="272467" y="1365925"/>
                  <a:pt x="4688" y="1391008"/>
                </a:cubicBezTo>
                <a:cubicBezTo>
                  <a:pt x="272467" y="1363417"/>
                  <a:pt x="537742" y="1338335"/>
                  <a:pt x="805521" y="1323285"/>
                </a:cubicBezTo>
                <a:cubicBezTo>
                  <a:pt x="1073299" y="1305727"/>
                  <a:pt x="1341077" y="1295694"/>
                  <a:pt x="1608855" y="1300711"/>
                </a:cubicBezTo>
                <a:lnTo>
                  <a:pt x="1882117" y="1311385"/>
                </a:lnTo>
                <a:lnTo>
                  <a:pt x="1877765" y="1310731"/>
                </a:lnTo>
                <a:lnTo>
                  <a:pt x="1815761" y="1304073"/>
                </a:lnTo>
                <a:cubicBezTo>
                  <a:pt x="1748824" y="1298117"/>
                  <a:pt x="1681886" y="1293101"/>
                  <a:pt x="1614323" y="1288086"/>
                </a:cubicBezTo>
                <a:cubicBezTo>
                  <a:pt x="1546759" y="1285578"/>
                  <a:pt x="1479196" y="1283070"/>
                  <a:pt x="1411633" y="1280562"/>
                </a:cubicBezTo>
                <a:cubicBezTo>
                  <a:pt x="1346572" y="1278054"/>
                  <a:pt x="1279009" y="1278054"/>
                  <a:pt x="1211445" y="1278054"/>
                </a:cubicBezTo>
                <a:cubicBezTo>
                  <a:pt x="1076319" y="1280562"/>
                  <a:pt x="941192" y="1283070"/>
                  <a:pt x="806066" y="1290593"/>
                </a:cubicBezTo>
                <a:cubicBezTo>
                  <a:pt x="538315" y="1305640"/>
                  <a:pt x="270564" y="1333226"/>
                  <a:pt x="2813" y="1365827"/>
                </a:cubicBezTo>
                <a:cubicBezTo>
                  <a:pt x="270564" y="1333226"/>
                  <a:pt x="538315" y="1303132"/>
                  <a:pt x="806066" y="1288086"/>
                </a:cubicBezTo>
                <a:cubicBezTo>
                  <a:pt x="941192" y="1280562"/>
                  <a:pt x="1076319" y="1275547"/>
                  <a:pt x="1211445" y="1275547"/>
                </a:cubicBezTo>
                <a:cubicBezTo>
                  <a:pt x="1279009" y="1275547"/>
                  <a:pt x="1346572" y="1275547"/>
                  <a:pt x="1411633" y="1275547"/>
                </a:cubicBezTo>
                <a:cubicBezTo>
                  <a:pt x="1479196" y="1278054"/>
                  <a:pt x="1546759" y="1280562"/>
                  <a:pt x="1614323" y="1283070"/>
                </a:cubicBezTo>
                <a:lnTo>
                  <a:pt x="1781622" y="1296286"/>
                </a:lnTo>
                <a:lnTo>
                  <a:pt x="1724248" y="1287666"/>
                </a:lnTo>
                <a:cubicBezTo>
                  <a:pt x="1621644" y="1277640"/>
                  <a:pt x="1621644" y="1277640"/>
                  <a:pt x="1621644" y="1277640"/>
                </a:cubicBezTo>
                <a:cubicBezTo>
                  <a:pt x="1486507" y="1262600"/>
                  <a:pt x="1351370" y="1252574"/>
                  <a:pt x="1216233" y="1252574"/>
                </a:cubicBezTo>
                <a:cubicBezTo>
                  <a:pt x="1166183" y="1250067"/>
                  <a:pt x="1166183" y="1250067"/>
                  <a:pt x="1166183" y="1250067"/>
                </a:cubicBezTo>
                <a:cubicBezTo>
                  <a:pt x="1148665" y="1250067"/>
                  <a:pt x="1131147" y="1250067"/>
                  <a:pt x="1113629" y="1250067"/>
                </a:cubicBezTo>
                <a:cubicBezTo>
                  <a:pt x="1013528" y="1250067"/>
                  <a:pt x="1013528" y="1250067"/>
                  <a:pt x="1013528" y="1250067"/>
                </a:cubicBezTo>
                <a:cubicBezTo>
                  <a:pt x="943457" y="1252574"/>
                  <a:pt x="875888" y="1252574"/>
                  <a:pt x="808320" y="1257587"/>
                </a:cubicBezTo>
                <a:cubicBezTo>
                  <a:pt x="538046" y="1270120"/>
                  <a:pt x="267772" y="1300199"/>
                  <a:pt x="0" y="1340304"/>
                </a:cubicBezTo>
                <a:cubicBezTo>
                  <a:pt x="267772" y="1300199"/>
                  <a:pt x="538046" y="1267614"/>
                  <a:pt x="808320" y="1255081"/>
                </a:cubicBezTo>
                <a:cubicBezTo>
                  <a:pt x="875888" y="1250067"/>
                  <a:pt x="943457" y="1250067"/>
                  <a:pt x="1013528" y="1247561"/>
                </a:cubicBezTo>
                <a:cubicBezTo>
                  <a:pt x="1113629" y="1247561"/>
                  <a:pt x="1113629" y="1247561"/>
                  <a:pt x="1113629" y="1247561"/>
                </a:cubicBezTo>
                <a:cubicBezTo>
                  <a:pt x="1131147" y="1247561"/>
                  <a:pt x="1148665" y="1247561"/>
                  <a:pt x="1166183" y="1247561"/>
                </a:cubicBezTo>
                <a:cubicBezTo>
                  <a:pt x="1216233" y="1247561"/>
                  <a:pt x="1216233" y="1247561"/>
                  <a:pt x="1216233" y="1247561"/>
                </a:cubicBezTo>
                <a:cubicBezTo>
                  <a:pt x="1351370" y="1250067"/>
                  <a:pt x="1486507" y="1257587"/>
                  <a:pt x="1621644" y="1272627"/>
                </a:cubicBezTo>
                <a:cubicBezTo>
                  <a:pt x="1724248" y="1282653"/>
                  <a:pt x="1724248" y="1282653"/>
                  <a:pt x="1724248" y="1282653"/>
                </a:cubicBezTo>
                <a:cubicBezTo>
                  <a:pt x="1756781" y="1287666"/>
                  <a:pt x="1791817" y="1292679"/>
                  <a:pt x="1824350" y="1297692"/>
                </a:cubicBezTo>
                <a:cubicBezTo>
                  <a:pt x="1874401" y="1305212"/>
                  <a:pt x="1874401" y="1305212"/>
                  <a:pt x="1874401" y="1305212"/>
                </a:cubicBezTo>
                <a:lnTo>
                  <a:pt x="1876050" y="1305460"/>
                </a:lnTo>
                <a:lnTo>
                  <a:pt x="1958694" y="1314376"/>
                </a:lnTo>
                <a:lnTo>
                  <a:pt x="2010210" y="1316388"/>
                </a:lnTo>
                <a:lnTo>
                  <a:pt x="2037840" y="1318801"/>
                </a:lnTo>
                <a:lnTo>
                  <a:pt x="2123809" y="1322717"/>
                </a:lnTo>
                <a:lnTo>
                  <a:pt x="2237745" y="1320831"/>
                </a:lnTo>
                <a:lnTo>
                  <a:pt x="2295221" y="1317121"/>
                </a:lnTo>
                <a:lnTo>
                  <a:pt x="2402045" y="1305641"/>
                </a:lnTo>
                <a:lnTo>
                  <a:pt x="2410836" y="1304694"/>
                </a:lnTo>
                <a:lnTo>
                  <a:pt x="2546168" y="1282955"/>
                </a:lnTo>
                <a:lnTo>
                  <a:pt x="2659717" y="1258873"/>
                </a:lnTo>
                <a:lnTo>
                  <a:pt x="2712288" y="1244690"/>
                </a:lnTo>
                <a:lnTo>
                  <a:pt x="2835272" y="1207526"/>
                </a:lnTo>
                <a:lnTo>
                  <a:pt x="2871251" y="1194959"/>
                </a:lnTo>
                <a:lnTo>
                  <a:pt x="3022620" y="1135682"/>
                </a:lnTo>
                <a:lnTo>
                  <a:pt x="3065180" y="1117038"/>
                </a:lnTo>
                <a:lnTo>
                  <a:pt x="3135498" y="1082054"/>
                </a:lnTo>
                <a:lnTo>
                  <a:pt x="3272966" y="1007211"/>
                </a:lnTo>
                <a:cubicBezTo>
                  <a:pt x="3515712" y="869320"/>
                  <a:pt x="3743443" y="706358"/>
                  <a:pt x="3948651" y="518325"/>
                </a:cubicBezTo>
                <a:cubicBezTo>
                  <a:pt x="4053757" y="425561"/>
                  <a:pt x="4158863" y="330291"/>
                  <a:pt x="4268975" y="247557"/>
                </a:cubicBezTo>
                <a:cubicBezTo>
                  <a:pt x="4381589" y="162315"/>
                  <a:pt x="4501711" y="89609"/>
                  <a:pt x="4631843" y="36959"/>
                </a:cubicBezTo>
                <a:cubicBezTo>
                  <a:pt x="4664376" y="24424"/>
                  <a:pt x="4697535" y="12515"/>
                  <a:pt x="4731319" y="2487"/>
                </a:cubicBezTo>
                <a:close/>
              </a:path>
            </a:pathLst>
          </a:custGeom>
          <a:gradFill>
            <a:gsLst>
              <a:gs pos="0">
                <a:srgbClr val="F2F2F2">
                  <a:alpha val="86666"/>
                </a:srgbClr>
              </a:gs>
              <a:gs pos="100000">
                <a:srgbClr val="F2F2F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26" name="Google Shape;26;p22"/>
          <p:cNvSpPr txBox="1"/>
          <p:nvPr/>
        </p:nvSpPr>
        <p:spPr>
          <a:xfrm flipH="1">
            <a:off x="11091690" y="170173"/>
            <a:ext cx="948850" cy="4770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fld id="{00000000-1234-1234-1234-123412341234}" type="slidenum">
              <a:rPr b="0" i="0" lang="id-ID" sz="2500" u="none" cap="none" strike="noStrike">
                <a:solidFill>
                  <a:srgbClr val="D8D8D8"/>
                </a:solidFill>
                <a:latin typeface="Titillium Web Light"/>
                <a:ea typeface="Titillium Web Light"/>
                <a:cs typeface="Titillium Web Light"/>
                <a:sym typeface="Titillium Web Light"/>
              </a:rPr>
              <a:t>‹#›</a:t>
            </a:fld>
            <a:endParaRPr b="0" i="0" sz="8625" u="none" cap="none" strike="noStrike">
              <a:solidFill>
                <a:srgbClr val="D8D8D8"/>
              </a:solidFill>
              <a:latin typeface="Titillium Web Light"/>
              <a:ea typeface="Titillium Web Light"/>
              <a:cs typeface="Titillium Web Light"/>
              <a:sym typeface="Titillium Web Light"/>
            </a:endParaRPr>
          </a:p>
        </p:txBody>
      </p:sp>
      <p:sp>
        <p:nvSpPr>
          <p:cNvPr id="27" name="Google Shape;27;p22"/>
          <p:cNvSpPr txBox="1"/>
          <p:nvPr/>
        </p:nvSpPr>
        <p:spPr>
          <a:xfrm>
            <a:off x="284241" y="6501812"/>
            <a:ext cx="519502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id-ID" sz="1000" u="none" cap="none" strike="noStrike">
                <a:solidFill>
                  <a:schemeClr val="accent2"/>
                </a:solidFill>
                <a:latin typeface="Montserrat ExtraBold"/>
                <a:ea typeface="Montserrat ExtraBold"/>
                <a:cs typeface="Montserrat ExtraBold"/>
                <a:sym typeface="Montserrat ExtraBold"/>
              </a:rPr>
              <a:t>WAVE© </a:t>
            </a:r>
            <a:r>
              <a:rPr b="0" i="0" lang="id-ID" sz="1000" u="none" cap="none" strike="noStrike">
                <a:solidFill>
                  <a:srgbClr val="D8D8D8"/>
                </a:solidFill>
                <a:latin typeface="Montserrat"/>
                <a:ea typeface="Montserrat"/>
                <a:cs typeface="Montserrat"/>
                <a:sym typeface="Montserrat"/>
              </a:rPr>
              <a:t>| 2020 Copyright. All rights Reserved.</a:t>
            </a:r>
            <a:endParaRPr b="0" i="0" sz="1400" u="none" cap="none" strike="noStrike">
              <a:solidFill>
                <a:srgbClr val="000000"/>
              </a:solidFill>
              <a:latin typeface="Arial"/>
              <a:ea typeface="Arial"/>
              <a:cs typeface="Arial"/>
              <a:sym typeface="Arial"/>
            </a:endParaRPr>
          </a:p>
        </p:txBody>
      </p:sp>
      <p:pic>
        <p:nvPicPr>
          <p:cNvPr id="28" name="Google Shape;28;p22"/>
          <p:cNvPicPr preferRelativeResize="0"/>
          <p:nvPr/>
        </p:nvPicPr>
        <p:blipFill rotWithShape="1">
          <a:blip r:embed="rId2">
            <a:alphaModFix/>
          </a:blip>
          <a:srcRect b="0" l="0" r="0" t="0"/>
          <a:stretch/>
        </p:blipFill>
        <p:spPr>
          <a:xfrm>
            <a:off x="131277" y="170173"/>
            <a:ext cx="1068228" cy="61307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750"/>
                                        <p:tgtEl>
                                          <p:spTgt spid="2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p:tgtEl>
                                          <p:spTgt spid="2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750"/>
                                        <p:tgtEl>
                                          <p:spTgt spid="2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yptonary Template - 4" showMasterSp="0">
  <p:cSld name="Cryptonary Template - 4">
    <p:bg>
      <p:bgPr>
        <a:gradFill>
          <a:gsLst>
            <a:gs pos="0">
              <a:schemeClr val="accent1"/>
            </a:gs>
            <a:gs pos="100000">
              <a:srgbClr val="0350D4"/>
            </a:gs>
          </a:gsLst>
          <a:lin ang="2700000" scaled="0"/>
        </a:gradFill>
      </p:bgPr>
    </p:bg>
    <p:spTree>
      <p:nvGrpSpPr>
        <p:cNvPr id="111" name="Shape 111"/>
        <p:cNvGrpSpPr/>
        <p:nvPr/>
      </p:nvGrpSpPr>
      <p:grpSpPr>
        <a:xfrm>
          <a:off x="0" y="0"/>
          <a:ext cx="0" cy="0"/>
          <a:chOff x="0" y="0"/>
          <a:chExt cx="0" cy="0"/>
        </a:xfrm>
      </p:grpSpPr>
      <p:sp>
        <p:nvSpPr>
          <p:cNvPr id="112" name="Google Shape;112;p34"/>
          <p:cNvSpPr txBox="1"/>
          <p:nvPr/>
        </p:nvSpPr>
        <p:spPr>
          <a:xfrm flipH="1">
            <a:off x="11091690" y="170173"/>
            <a:ext cx="948850" cy="4770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fld id="{00000000-1234-1234-1234-123412341234}" type="slidenum">
              <a:rPr b="0" i="0" lang="id-ID" sz="2500" u="none" cap="none" strike="noStrike">
                <a:solidFill>
                  <a:schemeClr val="lt1"/>
                </a:solidFill>
                <a:latin typeface="Titillium Web Light"/>
                <a:ea typeface="Titillium Web Light"/>
                <a:cs typeface="Titillium Web Light"/>
                <a:sym typeface="Titillium Web Light"/>
              </a:rPr>
              <a:t>‹#›</a:t>
            </a:fld>
            <a:endParaRPr b="0" i="0" sz="8625" u="none" cap="none" strike="noStrike">
              <a:solidFill>
                <a:schemeClr val="lt1"/>
              </a:solidFill>
              <a:latin typeface="Titillium Web Light"/>
              <a:ea typeface="Titillium Web Light"/>
              <a:cs typeface="Titillium Web Light"/>
              <a:sym typeface="Titillium Web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showMasterSp="0">
  <p:cSld name="2_Custom Layout">
    <p:spTree>
      <p:nvGrpSpPr>
        <p:cNvPr id="113" name="Shape 113"/>
        <p:cNvGrpSpPr/>
        <p:nvPr/>
      </p:nvGrpSpPr>
      <p:grpSpPr>
        <a:xfrm>
          <a:off x="0" y="0"/>
          <a:ext cx="0" cy="0"/>
          <a:chOff x="0" y="0"/>
          <a:chExt cx="0" cy="0"/>
        </a:xfrm>
      </p:grpSpPr>
      <p:sp>
        <p:nvSpPr>
          <p:cNvPr id="114" name="Google Shape;114;p38"/>
          <p:cNvSpPr/>
          <p:nvPr>
            <p:ph idx="2" type="pic"/>
          </p:nvPr>
        </p:nvSpPr>
        <p:spPr>
          <a:xfrm>
            <a:off x="0" y="0"/>
            <a:ext cx="12192000" cy="6858000"/>
          </a:xfrm>
          <a:prstGeom prst="rect">
            <a:avLst/>
          </a:prstGeom>
          <a:gradFill>
            <a:gsLst>
              <a:gs pos="0">
                <a:srgbClr val="001847">
                  <a:alpha val="20000"/>
                </a:srgbClr>
              </a:gs>
              <a:gs pos="98000">
                <a:srgbClr val="001847">
                  <a:alpha val="3529"/>
                </a:srgbClr>
              </a:gs>
              <a:gs pos="100000">
                <a:srgbClr val="001847">
                  <a:alpha val="3529"/>
                </a:srgbClr>
              </a:gs>
            </a:gsLst>
            <a:lin ang="5400000" scaled="0"/>
          </a:gra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showMasterSp="0">
  <p:cSld name="17_Custom Layout">
    <p:spTree>
      <p:nvGrpSpPr>
        <p:cNvPr id="115" name="Shape 115"/>
        <p:cNvGrpSpPr/>
        <p:nvPr/>
      </p:nvGrpSpPr>
      <p:grpSpPr>
        <a:xfrm>
          <a:off x="0" y="0"/>
          <a:ext cx="0" cy="0"/>
          <a:chOff x="0" y="0"/>
          <a:chExt cx="0" cy="0"/>
        </a:xfrm>
      </p:grpSpPr>
      <p:sp>
        <p:nvSpPr>
          <p:cNvPr id="116" name="Google Shape;116;p39"/>
          <p:cNvSpPr/>
          <p:nvPr>
            <p:ph idx="2" type="pic"/>
          </p:nvPr>
        </p:nvSpPr>
        <p:spPr>
          <a:xfrm>
            <a:off x="0" y="0"/>
            <a:ext cx="12192000" cy="6858000"/>
          </a:xfrm>
          <a:prstGeom prst="rect">
            <a:avLst/>
          </a:prstGeom>
          <a:gradFill>
            <a:gsLst>
              <a:gs pos="0">
                <a:srgbClr val="001847">
                  <a:alpha val="20000"/>
                </a:srgbClr>
              </a:gs>
              <a:gs pos="98000">
                <a:srgbClr val="001847">
                  <a:alpha val="3529"/>
                </a:srgbClr>
              </a:gs>
              <a:gs pos="100000">
                <a:srgbClr val="001847">
                  <a:alpha val="3529"/>
                </a:srgbClr>
              </a:gs>
            </a:gsLst>
            <a:lin ang="5400000" scaled="0"/>
          </a:gradFill>
          <a:ln>
            <a:noFill/>
          </a:ln>
        </p:spPr>
        <p:txBody>
          <a:bodyPr anchorCtr="0" anchor="ctr" bIns="0" lIns="0" spcFirstLastPara="1" rIns="0" wrap="square" tIns="0">
            <a:no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17" name="Google Shape;117;p39"/>
          <p:cNvSpPr txBox="1"/>
          <p:nvPr>
            <p:ph type="title"/>
          </p:nvPr>
        </p:nvSpPr>
        <p:spPr>
          <a:xfrm>
            <a:off x="1714501" y="1090627"/>
            <a:ext cx="9715500" cy="1028700"/>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dk1"/>
              </a:buClr>
              <a:buSzPts val="4000"/>
              <a:buFont typeface="Montserrat"/>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18" name="Shape 118"/>
        <p:cNvGrpSpPr/>
        <p:nvPr/>
      </p:nvGrpSpPr>
      <p:grpSpPr>
        <a:xfrm>
          <a:off x="0" y="0"/>
          <a:ext cx="0" cy="0"/>
          <a:chOff x="0" y="0"/>
          <a:chExt cx="0" cy="0"/>
        </a:xfrm>
      </p:grpSpPr>
      <p:sp>
        <p:nvSpPr>
          <p:cNvPr id="119" name="Google Shape;119;p40"/>
          <p:cNvSpPr txBox="1"/>
          <p:nvPr>
            <p:ph type="title"/>
          </p:nvPr>
        </p:nvSpPr>
        <p:spPr>
          <a:xfrm>
            <a:off x="1714500" y="2400300"/>
            <a:ext cx="4381500" cy="1703070"/>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40"/>
          <p:cNvSpPr/>
          <p:nvPr/>
        </p:nvSpPr>
        <p:spPr>
          <a:xfrm>
            <a:off x="2314135" y="-128588"/>
            <a:ext cx="7367521" cy="2360296"/>
          </a:xfrm>
          <a:custGeom>
            <a:rect b="b" l="l" r="r" t="t"/>
            <a:pathLst>
              <a:path extrusionOk="0" h="2360296" w="7367521">
                <a:moveTo>
                  <a:pt x="0" y="0"/>
                </a:moveTo>
                <a:lnTo>
                  <a:pt x="7367521" y="0"/>
                </a:lnTo>
                <a:lnTo>
                  <a:pt x="7254187" y="235268"/>
                </a:lnTo>
                <a:cubicBezTo>
                  <a:pt x="6566583" y="1501030"/>
                  <a:pt x="5225518" y="2360296"/>
                  <a:pt x="3683760" y="2360296"/>
                </a:cubicBezTo>
                <a:cubicBezTo>
                  <a:pt x="2142003" y="2360296"/>
                  <a:pt x="800937" y="1501030"/>
                  <a:pt x="113334" y="235268"/>
                </a:cubicBezTo>
                <a:close/>
              </a:path>
            </a:pathLst>
          </a:custGeom>
          <a:noFill/>
          <a:ln cap="flat" cmpd="sng" w="12700">
            <a:solidFill>
              <a:schemeClr val="dk1">
                <a:alpha val="8627"/>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21" name="Google Shape;121;p40"/>
          <p:cNvSpPr/>
          <p:nvPr/>
        </p:nvSpPr>
        <p:spPr>
          <a:xfrm>
            <a:off x="6911440" y="350322"/>
            <a:ext cx="4049485" cy="4049485"/>
          </a:xfrm>
          <a:prstGeom prst="ellipse">
            <a:avLst/>
          </a:prstGeom>
          <a:noFill/>
          <a:ln cap="flat" cmpd="sng" w="12700">
            <a:solidFill>
              <a:schemeClr val="dk1">
                <a:alpha val="20000"/>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22" name="Google Shape;122;p40"/>
          <p:cNvSpPr/>
          <p:nvPr/>
        </p:nvSpPr>
        <p:spPr>
          <a:xfrm>
            <a:off x="6875173" y="2078893"/>
            <a:ext cx="106878" cy="106878"/>
          </a:xfrm>
          <a:prstGeom prst="ellipse">
            <a:avLst/>
          </a:prstGeom>
          <a:gradFill>
            <a:gsLst>
              <a:gs pos="0">
                <a:schemeClr val="accent3"/>
              </a:gs>
              <a:gs pos="100000">
                <a:schemeClr val="accent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23" name="Google Shape;123;p40"/>
          <p:cNvSpPr/>
          <p:nvPr/>
        </p:nvSpPr>
        <p:spPr>
          <a:xfrm>
            <a:off x="9339331" y="350322"/>
            <a:ext cx="106878" cy="106878"/>
          </a:xfrm>
          <a:prstGeom prst="ellipse">
            <a:avLst/>
          </a:prstGeom>
          <a:gradFill>
            <a:gsLst>
              <a:gs pos="0">
                <a:schemeClr val="accent3"/>
              </a:gs>
              <a:gs pos="100000">
                <a:schemeClr val="accent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24" name="Shape 124"/>
        <p:cNvGrpSpPr/>
        <p:nvPr/>
      </p:nvGrpSpPr>
      <p:grpSpPr>
        <a:xfrm>
          <a:off x="0" y="0"/>
          <a:ext cx="0" cy="0"/>
          <a:chOff x="0" y="0"/>
          <a:chExt cx="0" cy="0"/>
        </a:xfrm>
      </p:grpSpPr>
      <p:sp>
        <p:nvSpPr>
          <p:cNvPr id="125" name="Google Shape;125;p41"/>
          <p:cNvSpPr txBox="1"/>
          <p:nvPr>
            <p:ph type="title"/>
          </p:nvPr>
        </p:nvSpPr>
        <p:spPr>
          <a:xfrm>
            <a:off x="1714500" y="2400300"/>
            <a:ext cx="4381500" cy="1703070"/>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41"/>
          <p:cNvSpPr/>
          <p:nvPr/>
        </p:nvSpPr>
        <p:spPr>
          <a:xfrm>
            <a:off x="4974990" y="1503243"/>
            <a:ext cx="7263901" cy="5495434"/>
          </a:xfrm>
          <a:custGeom>
            <a:rect b="b" l="l" r="r" t="t"/>
            <a:pathLst>
              <a:path extrusionOk="0" h="5495434" w="7263901">
                <a:moveTo>
                  <a:pt x="3839892" y="0"/>
                </a:moveTo>
                <a:cubicBezTo>
                  <a:pt x="5297883" y="0"/>
                  <a:pt x="6566085" y="812580"/>
                  <a:pt x="7216330" y="2009572"/>
                </a:cubicBezTo>
                <a:lnTo>
                  <a:pt x="7263901" y="2108323"/>
                </a:lnTo>
                <a:lnTo>
                  <a:pt x="7263901" y="5495434"/>
                </a:lnTo>
                <a:lnTo>
                  <a:pt x="379259" y="5495434"/>
                </a:lnTo>
                <a:lnTo>
                  <a:pt x="301758" y="5334552"/>
                </a:lnTo>
                <a:cubicBezTo>
                  <a:pt x="107449" y="4875153"/>
                  <a:pt x="0" y="4370071"/>
                  <a:pt x="0" y="3839892"/>
                </a:cubicBezTo>
                <a:cubicBezTo>
                  <a:pt x="0" y="1719178"/>
                  <a:pt x="1719178" y="0"/>
                  <a:pt x="3839892" y="0"/>
                </a:cubicBezTo>
                <a:close/>
              </a:path>
            </a:pathLst>
          </a:custGeom>
          <a:noFill/>
          <a:ln cap="flat" cmpd="sng" w="12700">
            <a:solidFill>
              <a:schemeClr val="dk1">
                <a:alpha val="8627"/>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27" name="Google Shape;127;p41"/>
          <p:cNvSpPr/>
          <p:nvPr/>
        </p:nvSpPr>
        <p:spPr>
          <a:xfrm>
            <a:off x="6257979" y="767545"/>
            <a:ext cx="4049485" cy="4049485"/>
          </a:xfrm>
          <a:prstGeom prst="ellipse">
            <a:avLst/>
          </a:prstGeom>
          <a:noFill/>
          <a:ln cap="flat" cmpd="sng" w="12700">
            <a:solidFill>
              <a:schemeClr val="dk1">
                <a:alpha val="20000"/>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28" name="Google Shape;128;p41"/>
          <p:cNvSpPr/>
          <p:nvPr/>
        </p:nvSpPr>
        <p:spPr>
          <a:xfrm>
            <a:off x="9932613" y="1632764"/>
            <a:ext cx="106878" cy="106878"/>
          </a:xfrm>
          <a:prstGeom prst="ellipse">
            <a:avLst/>
          </a:prstGeom>
          <a:gradFill>
            <a:gsLst>
              <a:gs pos="0">
                <a:schemeClr val="accent3"/>
              </a:gs>
              <a:gs pos="100000">
                <a:schemeClr val="accent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29" name="Google Shape;129;p41"/>
          <p:cNvSpPr/>
          <p:nvPr/>
        </p:nvSpPr>
        <p:spPr>
          <a:xfrm>
            <a:off x="6248040" y="2410239"/>
            <a:ext cx="106878" cy="106878"/>
          </a:xfrm>
          <a:prstGeom prst="ellipse">
            <a:avLst/>
          </a:prstGeom>
          <a:gradFill>
            <a:gsLst>
              <a:gs pos="0">
                <a:schemeClr val="accent3"/>
              </a:gs>
              <a:gs pos="100000">
                <a:schemeClr val="accent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showMasterSp="0">
  <p:cSld name="18_Custom Layout">
    <p:spTree>
      <p:nvGrpSpPr>
        <p:cNvPr id="130" name="Shape 130"/>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131" name="Shape 131"/>
        <p:cNvGrpSpPr/>
        <p:nvPr/>
      </p:nvGrpSpPr>
      <p:grpSpPr>
        <a:xfrm>
          <a:off x="0" y="0"/>
          <a:ext cx="0" cy="0"/>
          <a:chOff x="0" y="0"/>
          <a:chExt cx="0" cy="0"/>
        </a:xfrm>
      </p:grpSpPr>
      <p:sp>
        <p:nvSpPr>
          <p:cNvPr id="132" name="Google Shape;132;p44"/>
          <p:cNvSpPr txBox="1"/>
          <p:nvPr>
            <p:ph type="title"/>
          </p:nvPr>
        </p:nvSpPr>
        <p:spPr>
          <a:xfrm>
            <a:off x="1714501" y="1090627"/>
            <a:ext cx="9715500" cy="1028700"/>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dk1"/>
              </a:buClr>
              <a:buSzPts val="4000"/>
              <a:buFont typeface="Montserrat"/>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44"/>
          <p:cNvSpPr/>
          <p:nvPr>
            <p:ph idx="2" type="pic"/>
          </p:nvPr>
        </p:nvSpPr>
        <p:spPr>
          <a:xfrm>
            <a:off x="1714501" y="2732250"/>
            <a:ext cx="1837996" cy="1837996"/>
          </a:xfrm>
          <a:prstGeom prst="ellipse">
            <a:avLst/>
          </a:prstGeom>
          <a:gradFill>
            <a:gsLst>
              <a:gs pos="0">
                <a:srgbClr val="D8D8D8"/>
              </a:gs>
              <a:gs pos="99000">
                <a:srgbClr val="BFBFBF"/>
              </a:gs>
              <a:gs pos="100000">
                <a:srgbClr val="BFBFBF"/>
              </a:gs>
            </a:gsLst>
            <a:lin ang="5400000" scaled="0"/>
          </a:gradFill>
          <a:ln>
            <a:noFill/>
          </a:ln>
        </p:spPr>
        <p:txBody>
          <a:bodyPr anchorCtr="0" anchor="ctr" bIns="0" lIns="0" spcFirstLastPara="1" rIns="0" wrap="square" tIns="0">
            <a:norm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34" name="Google Shape;134;p44"/>
          <p:cNvSpPr/>
          <p:nvPr>
            <p:ph idx="3" type="pic"/>
          </p:nvPr>
        </p:nvSpPr>
        <p:spPr>
          <a:xfrm>
            <a:off x="4026777" y="2732250"/>
            <a:ext cx="1837996" cy="1837996"/>
          </a:xfrm>
          <a:prstGeom prst="ellipse">
            <a:avLst/>
          </a:prstGeom>
          <a:gradFill>
            <a:gsLst>
              <a:gs pos="0">
                <a:srgbClr val="D8D8D8"/>
              </a:gs>
              <a:gs pos="99000">
                <a:srgbClr val="BFBFBF"/>
              </a:gs>
              <a:gs pos="100000">
                <a:srgbClr val="BFBFBF"/>
              </a:gs>
            </a:gsLst>
            <a:lin ang="5400000" scaled="0"/>
          </a:gradFill>
          <a:ln>
            <a:noFill/>
          </a:ln>
        </p:spPr>
        <p:txBody>
          <a:bodyPr anchorCtr="0" anchor="ctr" bIns="0" lIns="0" spcFirstLastPara="1" rIns="0" wrap="square" tIns="0">
            <a:norm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35" name="Google Shape;135;p44"/>
          <p:cNvSpPr/>
          <p:nvPr>
            <p:ph idx="4" type="pic"/>
          </p:nvPr>
        </p:nvSpPr>
        <p:spPr>
          <a:xfrm>
            <a:off x="6339053" y="2732250"/>
            <a:ext cx="1837996" cy="1837996"/>
          </a:xfrm>
          <a:prstGeom prst="ellipse">
            <a:avLst/>
          </a:prstGeom>
          <a:gradFill>
            <a:gsLst>
              <a:gs pos="0">
                <a:srgbClr val="D8D8D8"/>
              </a:gs>
              <a:gs pos="99000">
                <a:srgbClr val="BFBFBF"/>
              </a:gs>
              <a:gs pos="100000">
                <a:srgbClr val="BFBFBF"/>
              </a:gs>
            </a:gsLst>
            <a:lin ang="5400000" scaled="0"/>
          </a:gradFill>
          <a:ln>
            <a:noFill/>
          </a:ln>
        </p:spPr>
        <p:txBody>
          <a:bodyPr anchorCtr="0" anchor="ctr" bIns="0" lIns="0" spcFirstLastPara="1" rIns="0" wrap="square" tIns="0">
            <a:norm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36" name="Google Shape;136;p44"/>
          <p:cNvSpPr/>
          <p:nvPr>
            <p:ph idx="5" type="pic"/>
          </p:nvPr>
        </p:nvSpPr>
        <p:spPr>
          <a:xfrm>
            <a:off x="8651329" y="2732250"/>
            <a:ext cx="1837996" cy="1837996"/>
          </a:xfrm>
          <a:prstGeom prst="ellipse">
            <a:avLst/>
          </a:prstGeom>
          <a:gradFill>
            <a:gsLst>
              <a:gs pos="0">
                <a:srgbClr val="D8D8D8"/>
              </a:gs>
              <a:gs pos="99000">
                <a:srgbClr val="BFBFBF"/>
              </a:gs>
              <a:gs pos="100000">
                <a:srgbClr val="BFBFBF"/>
              </a:gs>
            </a:gsLst>
            <a:lin ang="5400000" scaled="0"/>
          </a:gradFill>
          <a:ln>
            <a:noFill/>
          </a:ln>
        </p:spPr>
        <p:txBody>
          <a:bodyPr anchorCtr="0" anchor="ctr" bIns="0" lIns="0" spcFirstLastPara="1" rIns="0" wrap="square" tIns="0">
            <a:norm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37" name="Google Shape;137;p44"/>
          <p:cNvSpPr/>
          <p:nvPr/>
        </p:nvSpPr>
        <p:spPr>
          <a:xfrm>
            <a:off x="5131107" y="2417643"/>
            <a:ext cx="7179839" cy="4563020"/>
          </a:xfrm>
          <a:custGeom>
            <a:rect b="b" l="l" r="r" t="t"/>
            <a:pathLst>
              <a:path extrusionOk="0" h="4563020" w="7179839">
                <a:moveTo>
                  <a:pt x="3839892" y="0"/>
                </a:moveTo>
                <a:cubicBezTo>
                  <a:pt x="5206759" y="0"/>
                  <a:pt x="6406818" y="714182"/>
                  <a:pt x="7087272" y="1789746"/>
                </a:cubicBezTo>
                <a:lnTo>
                  <a:pt x="7179839" y="1947417"/>
                </a:lnTo>
                <a:lnTo>
                  <a:pt x="7179839" y="4563020"/>
                </a:lnTo>
                <a:lnTo>
                  <a:pt x="70269" y="4563020"/>
                </a:lnTo>
                <a:lnTo>
                  <a:pt x="19825" y="4232499"/>
                </a:lnTo>
                <a:cubicBezTo>
                  <a:pt x="6716" y="4103413"/>
                  <a:pt x="0" y="3972437"/>
                  <a:pt x="0" y="3839892"/>
                </a:cubicBezTo>
                <a:cubicBezTo>
                  <a:pt x="0" y="1719178"/>
                  <a:pt x="1719178" y="0"/>
                  <a:pt x="3839892" y="0"/>
                </a:cubicBezTo>
                <a:close/>
              </a:path>
            </a:pathLst>
          </a:custGeom>
          <a:noFill/>
          <a:ln cap="flat" cmpd="sng" w="12700">
            <a:solidFill>
              <a:schemeClr val="dk1">
                <a:alpha val="8627"/>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38" name="Google Shape;138;p44"/>
          <p:cNvSpPr/>
          <p:nvPr/>
        </p:nvSpPr>
        <p:spPr>
          <a:xfrm>
            <a:off x="11019549" y="1798709"/>
            <a:ext cx="1291397" cy="3771354"/>
          </a:xfrm>
          <a:custGeom>
            <a:rect b="b" l="l" r="r" t="t"/>
            <a:pathLst>
              <a:path extrusionOk="0" h="3771354" w="1291397">
                <a:moveTo>
                  <a:pt x="1291397" y="0"/>
                </a:moveTo>
                <a:lnTo>
                  <a:pt x="1291397" y="3771354"/>
                </a:lnTo>
                <a:lnTo>
                  <a:pt x="1236622" y="3751306"/>
                </a:lnTo>
                <a:cubicBezTo>
                  <a:pt x="509911" y="3443933"/>
                  <a:pt x="0" y="2724353"/>
                  <a:pt x="0" y="1885677"/>
                </a:cubicBezTo>
                <a:cubicBezTo>
                  <a:pt x="0" y="1047001"/>
                  <a:pt x="509911" y="327421"/>
                  <a:pt x="1236622" y="20048"/>
                </a:cubicBezTo>
                <a:close/>
              </a:path>
            </a:pathLst>
          </a:custGeom>
          <a:noFill/>
          <a:ln cap="flat" cmpd="sng" w="12700">
            <a:solidFill>
              <a:schemeClr val="dk1">
                <a:alpha val="20000"/>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39" name="Google Shape;139;p44"/>
          <p:cNvSpPr/>
          <p:nvPr/>
        </p:nvSpPr>
        <p:spPr>
          <a:xfrm>
            <a:off x="11064153" y="3030704"/>
            <a:ext cx="106878" cy="106878"/>
          </a:xfrm>
          <a:prstGeom prst="ellipse">
            <a:avLst/>
          </a:prstGeom>
          <a:gradFill>
            <a:gsLst>
              <a:gs pos="0">
                <a:schemeClr val="accent3"/>
              </a:gs>
              <a:gs pos="100000">
                <a:schemeClr val="accent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140" name="Shape 140"/>
        <p:cNvGrpSpPr/>
        <p:nvPr/>
      </p:nvGrpSpPr>
      <p:grpSpPr>
        <a:xfrm>
          <a:off x="0" y="0"/>
          <a:ext cx="0" cy="0"/>
          <a:chOff x="0" y="0"/>
          <a:chExt cx="0" cy="0"/>
        </a:xfrm>
      </p:grpSpPr>
      <p:sp>
        <p:nvSpPr>
          <p:cNvPr id="141" name="Google Shape;141;p45"/>
          <p:cNvSpPr/>
          <p:nvPr>
            <p:ph idx="2" type="pic"/>
          </p:nvPr>
        </p:nvSpPr>
        <p:spPr>
          <a:xfrm>
            <a:off x="1714501" y="1166208"/>
            <a:ext cx="1837996" cy="1837996"/>
          </a:xfrm>
          <a:prstGeom prst="ellipse">
            <a:avLst/>
          </a:prstGeom>
          <a:gradFill>
            <a:gsLst>
              <a:gs pos="0">
                <a:srgbClr val="D8D8D8"/>
              </a:gs>
              <a:gs pos="99000">
                <a:srgbClr val="BFBFBF"/>
              </a:gs>
              <a:gs pos="100000">
                <a:srgbClr val="BFBFBF"/>
              </a:gs>
            </a:gsLst>
            <a:lin ang="5400000" scaled="0"/>
          </a:gradFill>
          <a:ln>
            <a:noFill/>
          </a:ln>
        </p:spPr>
        <p:txBody>
          <a:bodyPr anchorCtr="0" anchor="ctr" bIns="0" lIns="0" spcFirstLastPara="1" rIns="0" wrap="square" tIns="0">
            <a:norm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42" name="Google Shape;142;p45"/>
          <p:cNvSpPr/>
          <p:nvPr>
            <p:ph idx="3" type="pic"/>
          </p:nvPr>
        </p:nvSpPr>
        <p:spPr>
          <a:xfrm>
            <a:off x="4026777" y="1166208"/>
            <a:ext cx="1837996" cy="1837996"/>
          </a:xfrm>
          <a:prstGeom prst="ellipse">
            <a:avLst/>
          </a:prstGeom>
          <a:gradFill>
            <a:gsLst>
              <a:gs pos="0">
                <a:srgbClr val="D8D8D8"/>
              </a:gs>
              <a:gs pos="99000">
                <a:srgbClr val="BFBFBF"/>
              </a:gs>
              <a:gs pos="100000">
                <a:srgbClr val="BFBFBF"/>
              </a:gs>
            </a:gsLst>
            <a:lin ang="5400000" scaled="0"/>
          </a:gradFill>
          <a:ln>
            <a:noFill/>
          </a:ln>
        </p:spPr>
        <p:txBody>
          <a:bodyPr anchorCtr="0" anchor="ctr" bIns="0" lIns="0" spcFirstLastPara="1" rIns="0" wrap="square" tIns="0">
            <a:norm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43" name="Google Shape;143;p45"/>
          <p:cNvSpPr/>
          <p:nvPr>
            <p:ph idx="4" type="pic"/>
          </p:nvPr>
        </p:nvSpPr>
        <p:spPr>
          <a:xfrm>
            <a:off x="6339053" y="1166208"/>
            <a:ext cx="1837996" cy="1837996"/>
          </a:xfrm>
          <a:prstGeom prst="ellipse">
            <a:avLst/>
          </a:prstGeom>
          <a:gradFill>
            <a:gsLst>
              <a:gs pos="0">
                <a:srgbClr val="D8D8D8"/>
              </a:gs>
              <a:gs pos="99000">
                <a:srgbClr val="BFBFBF"/>
              </a:gs>
              <a:gs pos="100000">
                <a:srgbClr val="BFBFBF"/>
              </a:gs>
            </a:gsLst>
            <a:lin ang="5400000" scaled="0"/>
          </a:gradFill>
          <a:ln>
            <a:noFill/>
          </a:ln>
        </p:spPr>
        <p:txBody>
          <a:bodyPr anchorCtr="0" anchor="ctr" bIns="0" lIns="0" spcFirstLastPara="1" rIns="0" wrap="square" tIns="0">
            <a:norm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44" name="Google Shape;144;p45"/>
          <p:cNvSpPr/>
          <p:nvPr>
            <p:ph idx="5" type="pic"/>
          </p:nvPr>
        </p:nvSpPr>
        <p:spPr>
          <a:xfrm>
            <a:off x="8651329" y="1166208"/>
            <a:ext cx="1837996" cy="1837996"/>
          </a:xfrm>
          <a:prstGeom prst="ellipse">
            <a:avLst/>
          </a:prstGeom>
          <a:gradFill>
            <a:gsLst>
              <a:gs pos="0">
                <a:srgbClr val="D8D8D8"/>
              </a:gs>
              <a:gs pos="99000">
                <a:srgbClr val="BFBFBF"/>
              </a:gs>
              <a:gs pos="100000">
                <a:srgbClr val="BFBFBF"/>
              </a:gs>
            </a:gsLst>
            <a:lin ang="5400000" scaled="0"/>
          </a:gradFill>
          <a:ln>
            <a:noFill/>
          </a:ln>
        </p:spPr>
        <p:txBody>
          <a:bodyPr anchorCtr="0" anchor="ctr" bIns="0" lIns="0" spcFirstLastPara="1" rIns="0" wrap="square" tIns="0">
            <a:norm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45" name="Google Shape;145;p45"/>
          <p:cNvSpPr/>
          <p:nvPr>
            <p:ph idx="6" type="pic"/>
          </p:nvPr>
        </p:nvSpPr>
        <p:spPr>
          <a:xfrm>
            <a:off x="1714501" y="3909409"/>
            <a:ext cx="1837996" cy="1837996"/>
          </a:xfrm>
          <a:prstGeom prst="ellipse">
            <a:avLst/>
          </a:prstGeom>
          <a:gradFill>
            <a:gsLst>
              <a:gs pos="0">
                <a:srgbClr val="D8D8D8"/>
              </a:gs>
              <a:gs pos="99000">
                <a:srgbClr val="BFBFBF"/>
              </a:gs>
              <a:gs pos="100000">
                <a:srgbClr val="BFBFBF"/>
              </a:gs>
            </a:gsLst>
            <a:lin ang="5400000" scaled="0"/>
          </a:gradFill>
          <a:ln>
            <a:noFill/>
          </a:ln>
        </p:spPr>
        <p:txBody>
          <a:bodyPr anchorCtr="0" anchor="ctr" bIns="0" lIns="0" spcFirstLastPara="1" rIns="0" wrap="square" tIns="0">
            <a:norm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46" name="Google Shape;146;p45"/>
          <p:cNvSpPr/>
          <p:nvPr>
            <p:ph idx="7" type="pic"/>
          </p:nvPr>
        </p:nvSpPr>
        <p:spPr>
          <a:xfrm>
            <a:off x="4026777" y="3909409"/>
            <a:ext cx="1837996" cy="1837996"/>
          </a:xfrm>
          <a:prstGeom prst="ellipse">
            <a:avLst/>
          </a:prstGeom>
          <a:gradFill>
            <a:gsLst>
              <a:gs pos="0">
                <a:srgbClr val="D8D8D8"/>
              </a:gs>
              <a:gs pos="99000">
                <a:srgbClr val="BFBFBF"/>
              </a:gs>
              <a:gs pos="100000">
                <a:srgbClr val="BFBFBF"/>
              </a:gs>
            </a:gsLst>
            <a:lin ang="5400000" scaled="0"/>
          </a:gradFill>
          <a:ln>
            <a:noFill/>
          </a:ln>
        </p:spPr>
        <p:txBody>
          <a:bodyPr anchorCtr="0" anchor="ctr" bIns="0" lIns="0" spcFirstLastPara="1" rIns="0" wrap="square" tIns="0">
            <a:norm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47" name="Google Shape;147;p45"/>
          <p:cNvSpPr/>
          <p:nvPr>
            <p:ph idx="8" type="pic"/>
          </p:nvPr>
        </p:nvSpPr>
        <p:spPr>
          <a:xfrm>
            <a:off x="6339053" y="3909409"/>
            <a:ext cx="1837996" cy="1837996"/>
          </a:xfrm>
          <a:prstGeom prst="ellipse">
            <a:avLst/>
          </a:prstGeom>
          <a:gradFill>
            <a:gsLst>
              <a:gs pos="0">
                <a:srgbClr val="D8D8D8"/>
              </a:gs>
              <a:gs pos="99000">
                <a:srgbClr val="BFBFBF"/>
              </a:gs>
              <a:gs pos="100000">
                <a:srgbClr val="BFBFBF"/>
              </a:gs>
            </a:gsLst>
            <a:lin ang="5400000" scaled="0"/>
          </a:gradFill>
          <a:ln>
            <a:noFill/>
          </a:ln>
        </p:spPr>
        <p:txBody>
          <a:bodyPr anchorCtr="0" anchor="ctr" bIns="0" lIns="0" spcFirstLastPara="1" rIns="0" wrap="square" tIns="0">
            <a:norm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48" name="Google Shape;148;p45"/>
          <p:cNvSpPr/>
          <p:nvPr>
            <p:ph idx="9" type="pic"/>
          </p:nvPr>
        </p:nvSpPr>
        <p:spPr>
          <a:xfrm>
            <a:off x="8651329" y="3909409"/>
            <a:ext cx="1837996" cy="1837996"/>
          </a:xfrm>
          <a:prstGeom prst="ellipse">
            <a:avLst/>
          </a:prstGeom>
          <a:gradFill>
            <a:gsLst>
              <a:gs pos="0">
                <a:srgbClr val="D8D8D8"/>
              </a:gs>
              <a:gs pos="99000">
                <a:srgbClr val="BFBFBF"/>
              </a:gs>
              <a:gs pos="100000">
                <a:srgbClr val="BFBFBF"/>
              </a:gs>
            </a:gsLst>
            <a:lin ang="5400000" scaled="0"/>
          </a:gradFill>
          <a:ln>
            <a:noFill/>
          </a:ln>
        </p:spPr>
        <p:txBody>
          <a:bodyPr anchorCtr="0" anchor="ctr" bIns="0" lIns="0" spcFirstLastPara="1" rIns="0" wrap="square" tIns="0">
            <a:norm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49" name="Shape 149"/>
        <p:cNvGrpSpPr/>
        <p:nvPr/>
      </p:nvGrpSpPr>
      <p:grpSpPr>
        <a:xfrm>
          <a:off x="0" y="0"/>
          <a:ext cx="0" cy="0"/>
          <a:chOff x="0" y="0"/>
          <a:chExt cx="0" cy="0"/>
        </a:xfrm>
      </p:grpSpPr>
      <p:sp>
        <p:nvSpPr>
          <p:cNvPr id="150" name="Google Shape;150;p46"/>
          <p:cNvSpPr txBox="1"/>
          <p:nvPr>
            <p:ph type="title"/>
          </p:nvPr>
        </p:nvSpPr>
        <p:spPr>
          <a:xfrm>
            <a:off x="1714501" y="1090627"/>
            <a:ext cx="9715500" cy="1028700"/>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dk1"/>
              </a:buClr>
              <a:buSzPts val="4000"/>
              <a:buFont typeface="Montserrat"/>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46"/>
          <p:cNvSpPr/>
          <p:nvPr>
            <p:ph idx="2" type="pic"/>
          </p:nvPr>
        </p:nvSpPr>
        <p:spPr>
          <a:xfrm>
            <a:off x="1714500" y="2480002"/>
            <a:ext cx="2489638" cy="2489638"/>
          </a:xfrm>
          <a:prstGeom prst="ellipse">
            <a:avLst/>
          </a:prstGeom>
          <a:gradFill>
            <a:gsLst>
              <a:gs pos="0">
                <a:srgbClr val="D8D8D8"/>
              </a:gs>
              <a:gs pos="99000">
                <a:srgbClr val="BFBFBF"/>
              </a:gs>
              <a:gs pos="100000">
                <a:srgbClr val="BFBFBF"/>
              </a:gs>
            </a:gsLst>
            <a:lin ang="5400000" scaled="0"/>
          </a:gradFill>
          <a:ln>
            <a:noFill/>
          </a:ln>
        </p:spPr>
        <p:txBody>
          <a:bodyPr anchorCtr="0" anchor="ctr" bIns="0" lIns="0" spcFirstLastPara="1" rIns="0" wrap="square" tIns="0">
            <a:norm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52" name="Google Shape;152;p46"/>
          <p:cNvSpPr/>
          <p:nvPr>
            <p:ph idx="3" type="pic"/>
          </p:nvPr>
        </p:nvSpPr>
        <p:spPr>
          <a:xfrm>
            <a:off x="4851181" y="2480002"/>
            <a:ext cx="2489638" cy="2489638"/>
          </a:xfrm>
          <a:prstGeom prst="ellipse">
            <a:avLst/>
          </a:prstGeom>
          <a:gradFill>
            <a:gsLst>
              <a:gs pos="0">
                <a:srgbClr val="D8D8D8"/>
              </a:gs>
              <a:gs pos="99000">
                <a:srgbClr val="BFBFBF"/>
              </a:gs>
              <a:gs pos="100000">
                <a:srgbClr val="BFBFBF"/>
              </a:gs>
            </a:gsLst>
            <a:lin ang="5400000" scaled="0"/>
          </a:gradFill>
          <a:ln>
            <a:noFill/>
          </a:ln>
        </p:spPr>
        <p:txBody>
          <a:bodyPr anchorCtr="0" anchor="ctr" bIns="0" lIns="0" spcFirstLastPara="1" rIns="0" wrap="square" tIns="0">
            <a:norm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53" name="Google Shape;153;p46"/>
          <p:cNvSpPr/>
          <p:nvPr>
            <p:ph idx="4" type="pic"/>
          </p:nvPr>
        </p:nvSpPr>
        <p:spPr>
          <a:xfrm>
            <a:off x="7987862" y="2480002"/>
            <a:ext cx="2489638" cy="2489638"/>
          </a:xfrm>
          <a:prstGeom prst="ellipse">
            <a:avLst/>
          </a:prstGeom>
          <a:gradFill>
            <a:gsLst>
              <a:gs pos="0">
                <a:srgbClr val="D8D8D8"/>
              </a:gs>
              <a:gs pos="99000">
                <a:srgbClr val="BFBFBF"/>
              </a:gs>
              <a:gs pos="100000">
                <a:srgbClr val="BFBFBF"/>
              </a:gs>
            </a:gsLst>
            <a:lin ang="5400000" scaled="0"/>
          </a:gradFill>
          <a:ln>
            <a:noFill/>
          </a:ln>
        </p:spPr>
        <p:txBody>
          <a:bodyPr anchorCtr="0" anchor="ctr" bIns="0" lIns="0" spcFirstLastPara="1" rIns="0" wrap="square" tIns="0">
            <a:normAutofit/>
          </a:bodyPr>
          <a:lstStyle>
            <a:lvl1pPr lvl="0" marR="0" rtl="0" algn="ctr">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54" name="Google Shape;154;p46"/>
          <p:cNvSpPr/>
          <p:nvPr/>
        </p:nvSpPr>
        <p:spPr>
          <a:xfrm>
            <a:off x="245326" y="-89210"/>
            <a:ext cx="4049486" cy="2571153"/>
          </a:xfrm>
          <a:custGeom>
            <a:rect b="b" l="l" r="r" t="t"/>
            <a:pathLst>
              <a:path extrusionOk="0" h="2571153" w="4049486">
                <a:moveTo>
                  <a:pt x="76710" y="0"/>
                </a:moveTo>
                <a:lnTo>
                  <a:pt x="3972776" y="0"/>
                </a:lnTo>
                <a:lnTo>
                  <a:pt x="4008351" y="138354"/>
                </a:lnTo>
                <a:cubicBezTo>
                  <a:pt x="4035322" y="270160"/>
                  <a:pt x="4049486" y="406631"/>
                  <a:pt x="4049486" y="546410"/>
                </a:cubicBezTo>
                <a:cubicBezTo>
                  <a:pt x="4049486" y="1664645"/>
                  <a:pt x="3142978" y="2571153"/>
                  <a:pt x="2024743" y="2571153"/>
                </a:cubicBezTo>
                <a:cubicBezTo>
                  <a:pt x="906508" y="2571153"/>
                  <a:pt x="0" y="1664645"/>
                  <a:pt x="0" y="546410"/>
                </a:cubicBezTo>
                <a:cubicBezTo>
                  <a:pt x="0" y="406631"/>
                  <a:pt x="14164" y="270160"/>
                  <a:pt x="41136" y="138354"/>
                </a:cubicBezTo>
                <a:close/>
              </a:path>
            </a:pathLst>
          </a:custGeom>
          <a:noFill/>
          <a:ln cap="flat" cmpd="sng" w="12700">
            <a:solidFill>
              <a:schemeClr val="dk1">
                <a:alpha val="20000"/>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55" name="Google Shape;155;p46"/>
          <p:cNvSpPr/>
          <p:nvPr/>
        </p:nvSpPr>
        <p:spPr>
          <a:xfrm>
            <a:off x="-111511" y="289932"/>
            <a:ext cx="5277329" cy="6735336"/>
          </a:xfrm>
          <a:custGeom>
            <a:rect b="b" l="l" r="r" t="t"/>
            <a:pathLst>
              <a:path extrusionOk="0" h="6735336" w="5277329">
                <a:moveTo>
                  <a:pt x="1677329" y="0"/>
                </a:moveTo>
                <a:cubicBezTo>
                  <a:pt x="3665554" y="0"/>
                  <a:pt x="5277329" y="1611775"/>
                  <a:pt x="5277329" y="3600000"/>
                </a:cubicBezTo>
                <a:cubicBezTo>
                  <a:pt x="5277329" y="4842641"/>
                  <a:pt x="4647730" y="5938231"/>
                  <a:pt x="3690123" y="6585177"/>
                </a:cubicBezTo>
                <a:lnTo>
                  <a:pt x="3442953" y="6735336"/>
                </a:lnTo>
                <a:lnTo>
                  <a:pt x="0" y="6735336"/>
                </a:lnTo>
                <a:lnTo>
                  <a:pt x="0" y="414708"/>
                </a:lnTo>
                <a:lnTo>
                  <a:pt x="116580" y="354999"/>
                </a:lnTo>
                <a:cubicBezTo>
                  <a:pt x="588731" y="127494"/>
                  <a:pt x="1118141" y="0"/>
                  <a:pt x="1677329" y="0"/>
                </a:cubicBezTo>
                <a:close/>
              </a:path>
            </a:pathLst>
          </a:custGeom>
          <a:noFill/>
          <a:ln cap="flat" cmpd="sng" w="12700">
            <a:solidFill>
              <a:schemeClr val="dk1">
                <a:alpha val="8627"/>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56" name="Google Shape;156;p46"/>
          <p:cNvSpPr/>
          <p:nvPr/>
        </p:nvSpPr>
        <p:spPr>
          <a:xfrm>
            <a:off x="191887" y="494884"/>
            <a:ext cx="106878" cy="106878"/>
          </a:xfrm>
          <a:prstGeom prst="ellipse">
            <a:avLst/>
          </a:prstGeom>
          <a:gradFill>
            <a:gsLst>
              <a:gs pos="0">
                <a:schemeClr val="accent3"/>
              </a:gs>
              <a:gs pos="100000">
                <a:schemeClr val="accent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3">
  <p:cSld name="Mockup 3">
    <p:spTree>
      <p:nvGrpSpPr>
        <p:cNvPr id="29" name="Shape 29"/>
        <p:cNvGrpSpPr/>
        <p:nvPr/>
      </p:nvGrpSpPr>
      <p:grpSpPr>
        <a:xfrm>
          <a:off x="0" y="0"/>
          <a:ext cx="0" cy="0"/>
          <a:chOff x="0" y="0"/>
          <a:chExt cx="0" cy="0"/>
        </a:xfrm>
      </p:grpSpPr>
      <p:sp>
        <p:nvSpPr>
          <p:cNvPr id="30" name="Google Shape;30;p23"/>
          <p:cNvSpPr/>
          <p:nvPr>
            <p:ph idx="2" type="pic"/>
          </p:nvPr>
        </p:nvSpPr>
        <p:spPr>
          <a:xfrm>
            <a:off x="0" y="-1"/>
            <a:ext cx="12192000" cy="4419601"/>
          </a:xfrm>
          <a:prstGeom prst="rect">
            <a:avLst/>
          </a:prstGeom>
          <a:solidFill>
            <a:schemeClr val="lt1"/>
          </a:solidFill>
          <a:ln>
            <a:noFill/>
          </a:ln>
        </p:spPr>
        <p:txBody>
          <a:bodyPr anchorCtr="0" anchor="t" bIns="0" lIns="0" spcFirstLastPara="1" rIns="0" wrap="square" tIns="0">
            <a:noAutofit/>
          </a:bodyPr>
          <a:lstStyle>
            <a:lvl1pPr lvl="0" marR="0" rtl="0" algn="l">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31" name="Google Shape;31;p23"/>
          <p:cNvSpPr/>
          <p:nvPr>
            <p:ph idx="3" type="pic"/>
          </p:nvPr>
        </p:nvSpPr>
        <p:spPr>
          <a:xfrm>
            <a:off x="4043996" y="2672269"/>
            <a:ext cx="4113033" cy="2230582"/>
          </a:xfrm>
          <a:prstGeom prst="rect">
            <a:avLst/>
          </a:prstGeom>
          <a:solidFill>
            <a:schemeClr val="lt1"/>
          </a:solidFill>
          <a:ln>
            <a:noFill/>
          </a:ln>
        </p:spPr>
        <p:txBody>
          <a:bodyPr anchorCtr="0" anchor="t" bIns="0" lIns="0" spcFirstLastPara="1" rIns="0" wrap="square" tIns="0">
            <a:normAutofit/>
          </a:bodyPr>
          <a:lstStyle>
            <a:lvl1pPr lvl="0" marR="0" rtl="0" algn="l">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32" name="Google Shape;32;p23"/>
          <p:cNvSpPr/>
          <p:nvPr>
            <p:ph idx="4" type="pic"/>
          </p:nvPr>
        </p:nvSpPr>
        <p:spPr>
          <a:xfrm>
            <a:off x="1652101" y="3457212"/>
            <a:ext cx="963560" cy="963560"/>
          </a:xfrm>
          <a:prstGeom prst="rect">
            <a:avLst/>
          </a:prstGeom>
          <a:solidFill>
            <a:schemeClr val="lt1"/>
          </a:solidFill>
          <a:ln>
            <a:noFill/>
          </a:ln>
        </p:spPr>
        <p:txBody>
          <a:bodyPr anchorCtr="0" anchor="t" bIns="0" lIns="0" spcFirstLastPara="1" rIns="0" wrap="square" tIns="0">
            <a:noAutofit/>
          </a:bodyPr>
          <a:lstStyle>
            <a:lvl1pPr lvl="0" marR="0" rtl="0" algn="l">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33" name="Google Shape;33;p23"/>
          <p:cNvSpPr/>
          <p:nvPr>
            <p:ph idx="5" type="pic"/>
          </p:nvPr>
        </p:nvSpPr>
        <p:spPr>
          <a:xfrm>
            <a:off x="9629368" y="3457212"/>
            <a:ext cx="963560" cy="963560"/>
          </a:xfrm>
          <a:prstGeom prst="rect">
            <a:avLst/>
          </a:prstGeom>
          <a:solidFill>
            <a:schemeClr val="lt1"/>
          </a:solidFill>
          <a:ln>
            <a:noFill/>
          </a:ln>
        </p:spPr>
        <p:txBody>
          <a:bodyPr anchorCtr="0" anchor="t" bIns="0" lIns="0" spcFirstLastPara="1" rIns="0" wrap="square" tIns="0">
            <a:noAutofit/>
          </a:bodyPr>
          <a:lstStyle>
            <a:lvl1pPr lvl="0" marR="0" rtl="0" algn="l">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34" name="Shape 34"/>
        <p:cNvGrpSpPr/>
        <p:nvPr/>
      </p:nvGrpSpPr>
      <p:grpSpPr>
        <a:xfrm>
          <a:off x="0" y="0"/>
          <a:ext cx="0" cy="0"/>
          <a:chOff x="0" y="0"/>
          <a:chExt cx="0" cy="0"/>
        </a:xfrm>
      </p:grpSpPr>
      <p:sp>
        <p:nvSpPr>
          <p:cNvPr id="35" name="Google Shape;35;p24"/>
          <p:cNvSpPr/>
          <p:nvPr/>
        </p:nvSpPr>
        <p:spPr>
          <a:xfrm>
            <a:off x="5131107" y="2417643"/>
            <a:ext cx="7179839" cy="4563020"/>
          </a:xfrm>
          <a:custGeom>
            <a:rect b="b" l="l" r="r" t="t"/>
            <a:pathLst>
              <a:path extrusionOk="0" h="4563020" w="7179839">
                <a:moveTo>
                  <a:pt x="3839892" y="0"/>
                </a:moveTo>
                <a:cubicBezTo>
                  <a:pt x="5206759" y="0"/>
                  <a:pt x="6406818" y="714182"/>
                  <a:pt x="7087272" y="1789746"/>
                </a:cubicBezTo>
                <a:lnTo>
                  <a:pt x="7179839" y="1947417"/>
                </a:lnTo>
                <a:lnTo>
                  <a:pt x="7179839" y="4563020"/>
                </a:lnTo>
                <a:lnTo>
                  <a:pt x="70269" y="4563020"/>
                </a:lnTo>
                <a:lnTo>
                  <a:pt x="19825" y="4232499"/>
                </a:lnTo>
                <a:cubicBezTo>
                  <a:pt x="6716" y="4103413"/>
                  <a:pt x="0" y="3972437"/>
                  <a:pt x="0" y="3839892"/>
                </a:cubicBezTo>
                <a:cubicBezTo>
                  <a:pt x="0" y="1719178"/>
                  <a:pt x="1719178" y="0"/>
                  <a:pt x="3839892" y="0"/>
                </a:cubicBezTo>
                <a:close/>
              </a:path>
            </a:pathLst>
          </a:custGeom>
          <a:noFill/>
          <a:ln cap="flat" cmpd="sng" w="12700">
            <a:solidFill>
              <a:schemeClr val="dk1">
                <a:alpha val="8627"/>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36" name="Google Shape;36;p24"/>
          <p:cNvSpPr/>
          <p:nvPr/>
        </p:nvSpPr>
        <p:spPr>
          <a:xfrm>
            <a:off x="11019549" y="1798709"/>
            <a:ext cx="1291397" cy="3771354"/>
          </a:xfrm>
          <a:custGeom>
            <a:rect b="b" l="l" r="r" t="t"/>
            <a:pathLst>
              <a:path extrusionOk="0" h="3771354" w="1291397">
                <a:moveTo>
                  <a:pt x="1291397" y="0"/>
                </a:moveTo>
                <a:lnTo>
                  <a:pt x="1291397" y="3771354"/>
                </a:lnTo>
                <a:lnTo>
                  <a:pt x="1236622" y="3751306"/>
                </a:lnTo>
                <a:cubicBezTo>
                  <a:pt x="509911" y="3443933"/>
                  <a:pt x="0" y="2724353"/>
                  <a:pt x="0" y="1885677"/>
                </a:cubicBezTo>
                <a:cubicBezTo>
                  <a:pt x="0" y="1047001"/>
                  <a:pt x="509911" y="327421"/>
                  <a:pt x="1236622" y="20048"/>
                </a:cubicBezTo>
                <a:close/>
              </a:path>
            </a:pathLst>
          </a:custGeom>
          <a:noFill/>
          <a:ln cap="flat" cmpd="sng" w="12700">
            <a:solidFill>
              <a:schemeClr val="dk1">
                <a:alpha val="20000"/>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37" name="Google Shape;37;p24"/>
          <p:cNvSpPr txBox="1"/>
          <p:nvPr>
            <p:ph type="title"/>
          </p:nvPr>
        </p:nvSpPr>
        <p:spPr>
          <a:xfrm>
            <a:off x="1714501" y="1090627"/>
            <a:ext cx="9715500" cy="1028700"/>
          </a:xfrm>
          <a:prstGeom prst="rect">
            <a:avLst/>
          </a:prstGeom>
          <a:noFill/>
          <a:ln>
            <a:noFill/>
          </a:ln>
        </p:spPr>
        <p:txBody>
          <a:bodyPr anchorCtr="0" anchor="t" bIns="0" lIns="0" spcFirstLastPara="1" rIns="0" wrap="square" tIns="192000">
            <a:noAutofit/>
          </a:bodyPr>
          <a:lstStyle>
            <a:lvl1pPr lvl="0" algn="l">
              <a:lnSpc>
                <a:spcPct val="75000"/>
              </a:lnSpc>
              <a:spcBef>
                <a:spcPts val="0"/>
              </a:spcBef>
              <a:spcAft>
                <a:spcPts val="0"/>
              </a:spcAft>
              <a:buClr>
                <a:schemeClr val="dk1"/>
              </a:buClr>
              <a:buSzPts val="4000"/>
              <a:buFont typeface="Montserrat"/>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4"/>
          <p:cNvSpPr/>
          <p:nvPr/>
        </p:nvSpPr>
        <p:spPr>
          <a:xfrm>
            <a:off x="11064153" y="3030704"/>
            <a:ext cx="106878" cy="106878"/>
          </a:xfrm>
          <a:prstGeom prst="ellipse">
            <a:avLst/>
          </a:prstGeom>
          <a:gradFill>
            <a:gsLst>
              <a:gs pos="0">
                <a:schemeClr val="accent3"/>
              </a:gs>
              <a:gs pos="100000">
                <a:schemeClr val="accent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Page">
  <p:cSld name="13_Page">
    <p:spTree>
      <p:nvGrpSpPr>
        <p:cNvPr id="39" name="Shape 39"/>
        <p:cNvGrpSpPr/>
        <p:nvPr/>
      </p:nvGrpSpPr>
      <p:grpSpPr>
        <a:xfrm>
          <a:off x="0" y="0"/>
          <a:ext cx="0" cy="0"/>
          <a:chOff x="0" y="0"/>
          <a:chExt cx="0" cy="0"/>
        </a:xfrm>
      </p:grpSpPr>
      <p:sp>
        <p:nvSpPr>
          <p:cNvPr id="40" name="Google Shape;40;p25"/>
          <p:cNvSpPr/>
          <p:nvPr>
            <p:ph idx="2" type="pic"/>
          </p:nvPr>
        </p:nvSpPr>
        <p:spPr>
          <a:xfrm>
            <a:off x="8293289" y="889094"/>
            <a:ext cx="2900651" cy="5968906"/>
          </a:xfrm>
          <a:prstGeom prst="round2SameRect">
            <a:avLst>
              <a:gd fmla="val 12727" name="adj1"/>
              <a:gd fmla="val 0" name="adj2"/>
            </a:avLst>
          </a:prstGeom>
          <a:solidFill>
            <a:schemeClr val="lt2"/>
          </a:solidFill>
          <a:ln>
            <a:noFill/>
          </a:ln>
        </p:spPr>
        <p:txBody>
          <a:bodyPr anchorCtr="0" anchor="t" bIns="0" lIns="0" spcFirstLastPara="1" rIns="0" wrap="square" tIns="0">
            <a:noAutofit/>
          </a:bodyPr>
          <a:lstStyle>
            <a:lvl1pPr lvl="0" marR="0" rtl="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41" name="Google Shape;41;p25"/>
          <p:cNvSpPr/>
          <p:nvPr>
            <p:ph idx="3" type="pic"/>
          </p:nvPr>
        </p:nvSpPr>
        <p:spPr>
          <a:xfrm>
            <a:off x="5297404" y="826960"/>
            <a:ext cx="2441911" cy="5204079"/>
          </a:xfrm>
          <a:prstGeom prst="rect">
            <a:avLst/>
          </a:prstGeom>
          <a:solidFill>
            <a:schemeClr val="lt2"/>
          </a:solidFill>
          <a:ln>
            <a:noFill/>
          </a:ln>
        </p:spPr>
        <p:txBody>
          <a:bodyPr anchorCtr="0" anchor="t" bIns="0" lIns="0" spcFirstLastPara="1" rIns="0" wrap="square" tIns="0">
            <a:noAutofit/>
          </a:bodyPr>
          <a:lstStyle>
            <a:lvl1pPr lvl="0" marR="0" rtl="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yptonary Template - 24">
  <p:cSld name="Cryptonary Template - 24">
    <p:spTree>
      <p:nvGrpSpPr>
        <p:cNvPr id="42" name="Shape 42"/>
        <p:cNvGrpSpPr/>
        <p:nvPr/>
      </p:nvGrpSpPr>
      <p:grpSpPr>
        <a:xfrm>
          <a:off x="0" y="0"/>
          <a:ext cx="0" cy="0"/>
          <a:chOff x="0" y="0"/>
          <a:chExt cx="0" cy="0"/>
        </a:xfrm>
      </p:grpSpPr>
      <p:sp>
        <p:nvSpPr>
          <p:cNvPr id="43" name="Google Shape;43;p26"/>
          <p:cNvSpPr txBox="1"/>
          <p:nvPr/>
        </p:nvSpPr>
        <p:spPr>
          <a:xfrm flipH="1">
            <a:off x="11091690" y="170173"/>
            <a:ext cx="948850" cy="4770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fld id="{00000000-1234-1234-1234-123412341234}" type="slidenum">
              <a:rPr b="0" i="0" lang="id-ID" sz="2500" u="none" cap="none" strike="noStrike">
                <a:solidFill>
                  <a:schemeClr val="lt1"/>
                </a:solidFill>
                <a:latin typeface="Titillium Web Light"/>
                <a:ea typeface="Titillium Web Light"/>
                <a:cs typeface="Titillium Web Light"/>
                <a:sym typeface="Titillium Web Light"/>
              </a:rPr>
              <a:t>‹#›</a:t>
            </a:fld>
            <a:endParaRPr b="0" i="0" sz="8625" u="none" cap="none" strike="noStrike">
              <a:solidFill>
                <a:schemeClr val="lt1"/>
              </a:solidFill>
              <a:latin typeface="Titillium Web Light"/>
              <a:ea typeface="Titillium Web Light"/>
              <a:cs typeface="Titillium Web Light"/>
              <a:sym typeface="Titillium Web Ligh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Us 4">
  <p:cSld name="About Us 4">
    <p:spTree>
      <p:nvGrpSpPr>
        <p:cNvPr id="44" name="Shape 44"/>
        <p:cNvGrpSpPr/>
        <p:nvPr/>
      </p:nvGrpSpPr>
      <p:grpSpPr>
        <a:xfrm>
          <a:off x="0" y="0"/>
          <a:ext cx="0" cy="0"/>
          <a:chOff x="0" y="0"/>
          <a:chExt cx="0" cy="0"/>
        </a:xfrm>
      </p:grpSpPr>
      <p:sp>
        <p:nvSpPr>
          <p:cNvPr id="45" name="Google Shape;45;p27"/>
          <p:cNvSpPr/>
          <p:nvPr>
            <p:ph idx="2" type="pic"/>
          </p:nvPr>
        </p:nvSpPr>
        <p:spPr>
          <a:xfrm>
            <a:off x="0" y="-2"/>
            <a:ext cx="12192000" cy="3810002"/>
          </a:xfrm>
          <a:prstGeom prst="rect">
            <a:avLst/>
          </a:prstGeom>
          <a:solidFill>
            <a:schemeClr val="lt1"/>
          </a:solidFill>
          <a:ln>
            <a:noFill/>
          </a:ln>
        </p:spPr>
        <p:txBody>
          <a:bodyPr anchorCtr="0" anchor="t" bIns="0" lIns="0" spcFirstLastPara="1" rIns="0" wrap="square" tIns="0">
            <a:normAutofit/>
          </a:bodyPr>
          <a:lstStyle>
            <a:lvl1pPr lvl="0" marR="0" rtl="0" algn="l">
              <a:lnSpc>
                <a:spcPct val="150000"/>
              </a:lnSpc>
              <a:spcBef>
                <a:spcPts val="1000"/>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Page">
  <p:cSld name="6_Page">
    <p:spTree>
      <p:nvGrpSpPr>
        <p:cNvPr id="46" name="Shape 46"/>
        <p:cNvGrpSpPr/>
        <p:nvPr/>
      </p:nvGrpSpPr>
      <p:grpSpPr>
        <a:xfrm>
          <a:off x="0" y="0"/>
          <a:ext cx="0" cy="0"/>
          <a:chOff x="0" y="0"/>
          <a:chExt cx="0" cy="0"/>
        </a:xfrm>
      </p:grpSpPr>
      <p:sp>
        <p:nvSpPr>
          <p:cNvPr id="47" name="Google Shape;47;p29"/>
          <p:cNvSpPr/>
          <p:nvPr>
            <p:ph idx="2" type="pic"/>
          </p:nvPr>
        </p:nvSpPr>
        <p:spPr>
          <a:xfrm>
            <a:off x="1" y="3505200"/>
            <a:ext cx="4476750" cy="3352800"/>
          </a:xfrm>
          <a:prstGeom prst="rect">
            <a:avLst/>
          </a:prstGeom>
          <a:solidFill>
            <a:schemeClr val="lt2"/>
          </a:solidFill>
          <a:ln>
            <a:noFill/>
          </a:ln>
        </p:spPr>
        <p:txBody>
          <a:bodyPr anchorCtr="0" anchor="t" bIns="0" lIns="0" spcFirstLastPara="1" rIns="0" wrap="square" tIns="0">
            <a:noAutofit/>
          </a:bodyPr>
          <a:lstStyle>
            <a:lvl1pPr lvl="0" marR="0" rtl="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48" name="Google Shape;48;p29"/>
          <p:cNvSpPr/>
          <p:nvPr>
            <p:ph idx="3" type="pic"/>
          </p:nvPr>
        </p:nvSpPr>
        <p:spPr>
          <a:xfrm>
            <a:off x="4476750" y="1311081"/>
            <a:ext cx="3238500" cy="2194118"/>
          </a:xfrm>
          <a:prstGeom prst="rect">
            <a:avLst/>
          </a:prstGeom>
          <a:solidFill>
            <a:schemeClr val="lt2"/>
          </a:solidFill>
          <a:ln>
            <a:noFill/>
          </a:ln>
        </p:spPr>
        <p:txBody>
          <a:bodyPr anchorCtr="0" anchor="t" bIns="0" lIns="0" spcFirstLastPara="1" rIns="0" wrap="square" tIns="0">
            <a:noAutofit/>
          </a:bodyPr>
          <a:lstStyle>
            <a:lvl1pPr lvl="0" marR="0" rtl="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49" name="Google Shape;49;p29"/>
          <p:cNvSpPr/>
          <p:nvPr>
            <p:ph idx="4" type="pic"/>
          </p:nvPr>
        </p:nvSpPr>
        <p:spPr>
          <a:xfrm>
            <a:off x="8051799" y="1311081"/>
            <a:ext cx="3238500" cy="2194118"/>
          </a:xfrm>
          <a:prstGeom prst="rect">
            <a:avLst/>
          </a:prstGeom>
          <a:solidFill>
            <a:schemeClr val="lt2"/>
          </a:solidFill>
          <a:ln>
            <a:noFill/>
          </a:ln>
        </p:spPr>
        <p:txBody>
          <a:bodyPr anchorCtr="0" anchor="t" bIns="0" lIns="0" spcFirstLastPara="1" rIns="0" wrap="square" tIns="0">
            <a:noAutofit/>
          </a:bodyPr>
          <a:lstStyle>
            <a:lvl1pPr lvl="0" marR="0" rtl="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1pPr>
            <a:lvl2pPr lvl="1"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lvl="3"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lvl="4"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lvl="5"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lvl="6"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lvl="7"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lvl="8"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p:cSld name="Cover Slide 1">
    <p:bg>
      <p:bgPr>
        <a:gradFill>
          <a:gsLst>
            <a:gs pos="0">
              <a:srgbClr val="C93D94"/>
            </a:gs>
            <a:gs pos="84000">
              <a:srgbClr val="0E36B3"/>
            </a:gs>
            <a:gs pos="100000">
              <a:srgbClr val="0E36B3"/>
            </a:gs>
          </a:gsLst>
          <a:lin ang="2700000" scaled="0"/>
        </a:gradFill>
      </p:bgPr>
    </p:bg>
    <p:spTree>
      <p:nvGrpSpPr>
        <p:cNvPr id="50" name="Shape 50"/>
        <p:cNvGrpSpPr/>
        <p:nvPr/>
      </p:nvGrpSpPr>
      <p:grpSpPr>
        <a:xfrm>
          <a:off x="0" y="0"/>
          <a:ext cx="0" cy="0"/>
          <a:chOff x="0" y="0"/>
          <a:chExt cx="0" cy="0"/>
        </a:xfrm>
      </p:grpSpPr>
      <p:pic>
        <p:nvPicPr>
          <p:cNvPr id="51" name="Google Shape;51;p21"/>
          <p:cNvPicPr preferRelativeResize="0"/>
          <p:nvPr/>
        </p:nvPicPr>
        <p:blipFill rotWithShape="1">
          <a:blip r:embed="rId2">
            <a:alphaModFix/>
          </a:blip>
          <a:srcRect b="0" l="0" r="0" t="0"/>
          <a:stretch/>
        </p:blipFill>
        <p:spPr>
          <a:xfrm>
            <a:off x="0" y="-1"/>
            <a:ext cx="12192000" cy="6887121"/>
          </a:xfrm>
          <a:prstGeom prst="rect">
            <a:avLst/>
          </a:prstGeom>
          <a:noFill/>
          <a:ln>
            <a:noFill/>
          </a:ln>
        </p:spPr>
      </p:pic>
      <p:grpSp>
        <p:nvGrpSpPr>
          <p:cNvPr id="52" name="Google Shape;52;p21"/>
          <p:cNvGrpSpPr/>
          <p:nvPr/>
        </p:nvGrpSpPr>
        <p:grpSpPr>
          <a:xfrm>
            <a:off x="-1" y="0"/>
            <a:ext cx="12192001" cy="6880301"/>
            <a:chOff x="-1" y="0"/>
            <a:chExt cx="12192001" cy="6880301"/>
          </a:xfrm>
        </p:grpSpPr>
        <p:sp>
          <p:nvSpPr>
            <p:cNvPr id="53" name="Google Shape;53;p21"/>
            <p:cNvSpPr/>
            <p:nvPr/>
          </p:nvSpPr>
          <p:spPr>
            <a:xfrm rot="10800000">
              <a:off x="-1" y="6519586"/>
              <a:ext cx="12191996" cy="360715"/>
            </a:xfrm>
            <a:prstGeom prst="rect">
              <a:avLst/>
            </a:prstGeom>
            <a:gradFill>
              <a:gsLst>
                <a:gs pos="0">
                  <a:srgbClr val="C93D94"/>
                </a:gs>
                <a:gs pos="84000">
                  <a:srgbClr val="0E36B3">
                    <a:alpha val="0"/>
                  </a:srgbClr>
                </a:gs>
                <a:gs pos="100000">
                  <a:srgbClr val="0E36B3">
                    <a:alpha val="0"/>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grpSp>
          <p:nvGrpSpPr>
            <p:cNvPr id="54" name="Google Shape;54;p21"/>
            <p:cNvGrpSpPr/>
            <p:nvPr/>
          </p:nvGrpSpPr>
          <p:grpSpPr>
            <a:xfrm>
              <a:off x="0" y="0"/>
              <a:ext cx="12192000" cy="6858000"/>
              <a:chOff x="0" y="0"/>
              <a:chExt cx="12192000" cy="6858000"/>
            </a:xfrm>
          </p:grpSpPr>
          <p:sp>
            <p:nvSpPr>
              <p:cNvPr id="55" name="Google Shape;55;p21"/>
              <p:cNvSpPr/>
              <p:nvPr/>
            </p:nvSpPr>
            <p:spPr>
              <a:xfrm>
                <a:off x="0" y="4834791"/>
                <a:ext cx="1984658" cy="2023209"/>
              </a:xfrm>
              <a:custGeom>
                <a:rect b="b" l="l" r="r" t="t"/>
                <a:pathLst>
                  <a:path extrusionOk="0" h="2023209" w="1984658">
                    <a:moveTo>
                      <a:pt x="1984658" y="1450473"/>
                    </a:moveTo>
                    <a:cubicBezTo>
                      <a:pt x="1982409" y="1508237"/>
                      <a:pt x="1975493" y="1562717"/>
                      <a:pt x="1962955" y="1620223"/>
                    </a:cubicBezTo>
                    <a:lnTo>
                      <a:pt x="1679410" y="2023209"/>
                    </a:lnTo>
                    <a:lnTo>
                      <a:pt x="1581673" y="2023209"/>
                    </a:lnTo>
                    <a:close/>
                    <a:moveTo>
                      <a:pt x="1967444" y="1127662"/>
                    </a:moveTo>
                    <a:cubicBezTo>
                      <a:pt x="1974363" y="1167440"/>
                      <a:pt x="1978946" y="1205574"/>
                      <a:pt x="1981888" y="1246045"/>
                    </a:cubicBezTo>
                    <a:lnTo>
                      <a:pt x="1435066" y="2023209"/>
                    </a:lnTo>
                    <a:lnTo>
                      <a:pt x="1337327" y="2023209"/>
                    </a:lnTo>
                    <a:close/>
                    <a:moveTo>
                      <a:pt x="1899301" y="877239"/>
                    </a:moveTo>
                    <a:cubicBezTo>
                      <a:pt x="1908813" y="908368"/>
                      <a:pt x="1922303" y="938806"/>
                      <a:pt x="1930174" y="972271"/>
                    </a:cubicBezTo>
                    <a:lnTo>
                      <a:pt x="1190722" y="2023209"/>
                    </a:lnTo>
                    <a:lnTo>
                      <a:pt x="1092982" y="2023209"/>
                    </a:lnTo>
                    <a:close/>
                    <a:moveTo>
                      <a:pt x="1799942" y="671179"/>
                    </a:moveTo>
                    <a:cubicBezTo>
                      <a:pt x="1814382" y="695305"/>
                      <a:pt x="1829516" y="723407"/>
                      <a:pt x="1842313" y="749868"/>
                    </a:cubicBezTo>
                    <a:lnTo>
                      <a:pt x="946375" y="2023209"/>
                    </a:lnTo>
                    <a:lnTo>
                      <a:pt x="848638" y="2023209"/>
                    </a:lnTo>
                    <a:close/>
                    <a:moveTo>
                      <a:pt x="1675246" y="496168"/>
                    </a:moveTo>
                    <a:cubicBezTo>
                      <a:pt x="1695308" y="517267"/>
                      <a:pt x="1711391" y="539056"/>
                      <a:pt x="1729812" y="562488"/>
                    </a:cubicBezTo>
                    <a:lnTo>
                      <a:pt x="702031" y="2023209"/>
                    </a:lnTo>
                    <a:lnTo>
                      <a:pt x="600801" y="2023209"/>
                    </a:lnTo>
                    <a:close/>
                    <a:moveTo>
                      <a:pt x="1534814" y="348484"/>
                    </a:moveTo>
                    <a:cubicBezTo>
                      <a:pt x="1556519" y="367247"/>
                      <a:pt x="1575889" y="384366"/>
                      <a:pt x="1593616" y="403822"/>
                    </a:cubicBezTo>
                    <a:lnTo>
                      <a:pt x="454197" y="2023209"/>
                    </a:lnTo>
                    <a:lnTo>
                      <a:pt x="356457" y="2023209"/>
                    </a:lnTo>
                    <a:close/>
                    <a:moveTo>
                      <a:pt x="1376309" y="226486"/>
                    </a:moveTo>
                    <a:cubicBezTo>
                      <a:pt x="1387983" y="234700"/>
                      <a:pt x="1397321" y="241270"/>
                      <a:pt x="1408995" y="249484"/>
                    </a:cubicBezTo>
                    <a:cubicBezTo>
                      <a:pt x="1420670" y="257698"/>
                      <a:pt x="1430008" y="264268"/>
                      <a:pt x="1441682" y="272483"/>
                    </a:cubicBezTo>
                    <a:lnTo>
                      <a:pt x="209850" y="2023209"/>
                    </a:lnTo>
                    <a:lnTo>
                      <a:pt x="112113" y="2023209"/>
                    </a:lnTo>
                    <a:close/>
                    <a:moveTo>
                      <a:pt x="1201375" y="127837"/>
                    </a:moveTo>
                    <a:cubicBezTo>
                      <a:pt x="1225674" y="137951"/>
                      <a:pt x="1248329" y="150401"/>
                      <a:pt x="1273320" y="164494"/>
                    </a:cubicBezTo>
                    <a:lnTo>
                      <a:pt x="0" y="1974185"/>
                    </a:lnTo>
                    <a:lnTo>
                      <a:pt x="0" y="1835278"/>
                    </a:lnTo>
                    <a:close/>
                    <a:moveTo>
                      <a:pt x="84157" y="113258"/>
                    </a:moveTo>
                    <a:lnTo>
                      <a:pt x="0" y="232865"/>
                    </a:lnTo>
                    <a:lnTo>
                      <a:pt x="0" y="152248"/>
                    </a:lnTo>
                    <a:lnTo>
                      <a:pt x="6537" y="148537"/>
                    </a:lnTo>
                    <a:cubicBezTo>
                      <a:pt x="31711" y="135704"/>
                      <a:pt x="57350" y="124070"/>
                      <a:pt x="84157" y="113258"/>
                    </a:cubicBezTo>
                    <a:close/>
                    <a:moveTo>
                      <a:pt x="1008368" y="54872"/>
                    </a:moveTo>
                    <a:cubicBezTo>
                      <a:pt x="1034310" y="62654"/>
                      <a:pt x="1060251" y="70433"/>
                      <a:pt x="1086886" y="82190"/>
                    </a:cubicBezTo>
                    <a:lnTo>
                      <a:pt x="0" y="1626914"/>
                    </a:lnTo>
                    <a:lnTo>
                      <a:pt x="0" y="1488003"/>
                    </a:lnTo>
                    <a:close/>
                    <a:moveTo>
                      <a:pt x="393812" y="20436"/>
                    </a:moveTo>
                    <a:lnTo>
                      <a:pt x="0" y="580136"/>
                    </a:lnTo>
                    <a:lnTo>
                      <a:pt x="0" y="441226"/>
                    </a:lnTo>
                    <a:lnTo>
                      <a:pt x="277507" y="46822"/>
                    </a:lnTo>
                    <a:cubicBezTo>
                      <a:pt x="316593" y="35923"/>
                      <a:pt x="354034" y="27357"/>
                      <a:pt x="393812" y="20436"/>
                    </a:cubicBezTo>
                    <a:close/>
                    <a:moveTo>
                      <a:pt x="791668" y="10622"/>
                    </a:moveTo>
                    <a:cubicBezTo>
                      <a:pt x="823230" y="15373"/>
                      <a:pt x="852458" y="18484"/>
                      <a:pt x="880043" y="23927"/>
                    </a:cubicBezTo>
                    <a:lnTo>
                      <a:pt x="0" y="1274678"/>
                    </a:lnTo>
                    <a:lnTo>
                      <a:pt x="0" y="1135771"/>
                    </a:lnTo>
                    <a:close/>
                    <a:moveTo>
                      <a:pt x="652535" y="0"/>
                    </a:moveTo>
                    <a:lnTo>
                      <a:pt x="0" y="927407"/>
                    </a:lnTo>
                    <a:lnTo>
                      <a:pt x="0" y="788500"/>
                    </a:lnTo>
                    <a:lnTo>
                      <a:pt x="552661" y="3037"/>
                    </a:lnTo>
                    <a:cubicBezTo>
                      <a:pt x="586816" y="-858"/>
                      <a:pt x="620022" y="1560"/>
                      <a:pt x="652535" y="0"/>
                    </a:cubicBezTo>
                    <a:close/>
                  </a:path>
                </a:pathLst>
              </a:custGeom>
              <a:gradFill>
                <a:gsLst>
                  <a:gs pos="0">
                    <a:srgbClr val="C93D94"/>
                  </a:gs>
                  <a:gs pos="84000">
                    <a:srgbClr val="0E36B3"/>
                  </a:gs>
                  <a:gs pos="100000">
                    <a:srgbClr val="0E36B3"/>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56" name="Google Shape;56;p21"/>
              <p:cNvSpPr/>
              <p:nvPr/>
            </p:nvSpPr>
            <p:spPr>
              <a:xfrm>
                <a:off x="9867900" y="0"/>
                <a:ext cx="2324100" cy="2211051"/>
              </a:xfrm>
              <a:custGeom>
                <a:rect b="b" l="l" r="r" t="t"/>
                <a:pathLst>
                  <a:path extrusionOk="0" h="2732056" w="2871744">
                    <a:moveTo>
                      <a:pt x="37824" y="0"/>
                    </a:moveTo>
                    <a:lnTo>
                      <a:pt x="581713" y="0"/>
                    </a:lnTo>
                    <a:lnTo>
                      <a:pt x="569927" y="45834"/>
                    </a:lnTo>
                    <a:cubicBezTo>
                      <a:pt x="546061" y="162464"/>
                      <a:pt x="533528" y="283223"/>
                      <a:pt x="533528" y="406908"/>
                    </a:cubicBezTo>
                    <a:cubicBezTo>
                      <a:pt x="533528" y="1396392"/>
                      <a:pt x="1335663" y="2198527"/>
                      <a:pt x="2325147" y="2198527"/>
                    </a:cubicBezTo>
                    <a:cubicBezTo>
                      <a:pt x="2510675" y="2198527"/>
                      <a:pt x="2689617" y="2170327"/>
                      <a:pt x="2857920" y="2117979"/>
                    </a:cubicBezTo>
                    <a:lnTo>
                      <a:pt x="2871744" y="2112920"/>
                    </a:lnTo>
                    <a:lnTo>
                      <a:pt x="2871744" y="2664762"/>
                    </a:lnTo>
                    <a:lnTo>
                      <a:pt x="2793747" y="2684817"/>
                    </a:lnTo>
                    <a:cubicBezTo>
                      <a:pt x="2642385" y="2715790"/>
                      <a:pt x="2485666" y="2732056"/>
                      <a:pt x="2325148" y="2732056"/>
                    </a:cubicBezTo>
                    <a:cubicBezTo>
                      <a:pt x="1041004" y="2732056"/>
                      <a:pt x="0" y="1691052"/>
                      <a:pt x="0" y="406908"/>
                    </a:cubicBezTo>
                    <a:cubicBezTo>
                      <a:pt x="0" y="326649"/>
                      <a:pt x="4067" y="247340"/>
                      <a:pt x="12005" y="169175"/>
                    </a:cubicBezTo>
                    <a:close/>
                  </a:path>
                </a:pathLst>
              </a:custGeom>
              <a:gradFill>
                <a:gsLst>
                  <a:gs pos="0">
                    <a:srgbClr val="C93D94"/>
                  </a:gs>
                  <a:gs pos="84000">
                    <a:srgbClr val="0E36B3"/>
                  </a:gs>
                  <a:gs pos="100000">
                    <a:srgbClr val="0E36B3"/>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57" name="Google Shape;57;p21"/>
              <p:cNvSpPr/>
              <p:nvPr/>
            </p:nvSpPr>
            <p:spPr>
              <a:xfrm rot="10800000">
                <a:off x="10585818" y="0"/>
                <a:ext cx="1606182" cy="1637381"/>
              </a:xfrm>
              <a:custGeom>
                <a:rect b="b" l="l" r="r" t="t"/>
                <a:pathLst>
                  <a:path extrusionOk="0" h="2023209" w="1984658">
                    <a:moveTo>
                      <a:pt x="1984658" y="1450473"/>
                    </a:moveTo>
                    <a:cubicBezTo>
                      <a:pt x="1982409" y="1508237"/>
                      <a:pt x="1975493" y="1562717"/>
                      <a:pt x="1962955" y="1620223"/>
                    </a:cubicBezTo>
                    <a:lnTo>
                      <a:pt x="1679410" y="2023209"/>
                    </a:lnTo>
                    <a:lnTo>
                      <a:pt x="1581673" y="2023209"/>
                    </a:lnTo>
                    <a:close/>
                    <a:moveTo>
                      <a:pt x="1967444" y="1127662"/>
                    </a:moveTo>
                    <a:cubicBezTo>
                      <a:pt x="1974363" y="1167440"/>
                      <a:pt x="1978946" y="1205574"/>
                      <a:pt x="1981888" y="1246045"/>
                    </a:cubicBezTo>
                    <a:lnTo>
                      <a:pt x="1435066" y="2023209"/>
                    </a:lnTo>
                    <a:lnTo>
                      <a:pt x="1337327" y="2023209"/>
                    </a:lnTo>
                    <a:close/>
                    <a:moveTo>
                      <a:pt x="1899301" y="877239"/>
                    </a:moveTo>
                    <a:cubicBezTo>
                      <a:pt x="1908813" y="908368"/>
                      <a:pt x="1922303" y="938806"/>
                      <a:pt x="1930174" y="972271"/>
                    </a:cubicBezTo>
                    <a:lnTo>
                      <a:pt x="1190722" y="2023209"/>
                    </a:lnTo>
                    <a:lnTo>
                      <a:pt x="1092982" y="2023209"/>
                    </a:lnTo>
                    <a:close/>
                    <a:moveTo>
                      <a:pt x="1799942" y="671179"/>
                    </a:moveTo>
                    <a:cubicBezTo>
                      <a:pt x="1814382" y="695305"/>
                      <a:pt x="1829516" y="723407"/>
                      <a:pt x="1842313" y="749868"/>
                    </a:cubicBezTo>
                    <a:lnTo>
                      <a:pt x="946375" y="2023209"/>
                    </a:lnTo>
                    <a:lnTo>
                      <a:pt x="848638" y="2023209"/>
                    </a:lnTo>
                    <a:close/>
                    <a:moveTo>
                      <a:pt x="1675246" y="496168"/>
                    </a:moveTo>
                    <a:cubicBezTo>
                      <a:pt x="1695308" y="517267"/>
                      <a:pt x="1711391" y="539056"/>
                      <a:pt x="1729812" y="562488"/>
                    </a:cubicBezTo>
                    <a:lnTo>
                      <a:pt x="702031" y="2023209"/>
                    </a:lnTo>
                    <a:lnTo>
                      <a:pt x="600801" y="2023209"/>
                    </a:lnTo>
                    <a:close/>
                    <a:moveTo>
                      <a:pt x="1534814" y="348484"/>
                    </a:moveTo>
                    <a:cubicBezTo>
                      <a:pt x="1556519" y="367247"/>
                      <a:pt x="1575889" y="384366"/>
                      <a:pt x="1593616" y="403822"/>
                    </a:cubicBezTo>
                    <a:lnTo>
                      <a:pt x="454197" y="2023209"/>
                    </a:lnTo>
                    <a:lnTo>
                      <a:pt x="356457" y="2023209"/>
                    </a:lnTo>
                    <a:close/>
                    <a:moveTo>
                      <a:pt x="1376309" y="226486"/>
                    </a:moveTo>
                    <a:cubicBezTo>
                      <a:pt x="1387983" y="234700"/>
                      <a:pt x="1397321" y="241270"/>
                      <a:pt x="1408995" y="249484"/>
                    </a:cubicBezTo>
                    <a:cubicBezTo>
                      <a:pt x="1420670" y="257698"/>
                      <a:pt x="1430008" y="264268"/>
                      <a:pt x="1441682" y="272483"/>
                    </a:cubicBezTo>
                    <a:lnTo>
                      <a:pt x="209850" y="2023209"/>
                    </a:lnTo>
                    <a:lnTo>
                      <a:pt x="112113" y="2023209"/>
                    </a:lnTo>
                    <a:close/>
                    <a:moveTo>
                      <a:pt x="1201375" y="127837"/>
                    </a:moveTo>
                    <a:cubicBezTo>
                      <a:pt x="1225674" y="137951"/>
                      <a:pt x="1248329" y="150401"/>
                      <a:pt x="1273320" y="164494"/>
                    </a:cubicBezTo>
                    <a:lnTo>
                      <a:pt x="0" y="1974185"/>
                    </a:lnTo>
                    <a:lnTo>
                      <a:pt x="0" y="1835278"/>
                    </a:lnTo>
                    <a:close/>
                    <a:moveTo>
                      <a:pt x="84157" y="113258"/>
                    </a:moveTo>
                    <a:lnTo>
                      <a:pt x="0" y="232865"/>
                    </a:lnTo>
                    <a:lnTo>
                      <a:pt x="0" y="152248"/>
                    </a:lnTo>
                    <a:lnTo>
                      <a:pt x="6537" y="148537"/>
                    </a:lnTo>
                    <a:cubicBezTo>
                      <a:pt x="31711" y="135704"/>
                      <a:pt x="57350" y="124070"/>
                      <a:pt x="84157" y="113258"/>
                    </a:cubicBezTo>
                    <a:close/>
                    <a:moveTo>
                      <a:pt x="1008368" y="54872"/>
                    </a:moveTo>
                    <a:cubicBezTo>
                      <a:pt x="1034310" y="62654"/>
                      <a:pt x="1060251" y="70433"/>
                      <a:pt x="1086886" y="82190"/>
                    </a:cubicBezTo>
                    <a:lnTo>
                      <a:pt x="0" y="1626914"/>
                    </a:lnTo>
                    <a:lnTo>
                      <a:pt x="0" y="1488003"/>
                    </a:lnTo>
                    <a:close/>
                    <a:moveTo>
                      <a:pt x="393812" y="20436"/>
                    </a:moveTo>
                    <a:lnTo>
                      <a:pt x="0" y="580136"/>
                    </a:lnTo>
                    <a:lnTo>
                      <a:pt x="0" y="441226"/>
                    </a:lnTo>
                    <a:lnTo>
                      <a:pt x="277507" y="46822"/>
                    </a:lnTo>
                    <a:cubicBezTo>
                      <a:pt x="316593" y="35923"/>
                      <a:pt x="354034" y="27357"/>
                      <a:pt x="393812" y="20436"/>
                    </a:cubicBezTo>
                    <a:close/>
                    <a:moveTo>
                      <a:pt x="791668" y="10622"/>
                    </a:moveTo>
                    <a:cubicBezTo>
                      <a:pt x="823230" y="15373"/>
                      <a:pt x="852458" y="18484"/>
                      <a:pt x="880043" y="23927"/>
                    </a:cubicBezTo>
                    <a:lnTo>
                      <a:pt x="0" y="1274678"/>
                    </a:lnTo>
                    <a:lnTo>
                      <a:pt x="0" y="1135771"/>
                    </a:lnTo>
                    <a:close/>
                    <a:moveTo>
                      <a:pt x="652535" y="0"/>
                    </a:moveTo>
                    <a:lnTo>
                      <a:pt x="0" y="927407"/>
                    </a:lnTo>
                    <a:lnTo>
                      <a:pt x="0" y="788500"/>
                    </a:lnTo>
                    <a:lnTo>
                      <a:pt x="552661" y="3037"/>
                    </a:lnTo>
                    <a:cubicBezTo>
                      <a:pt x="586816" y="-858"/>
                      <a:pt x="620022" y="1560"/>
                      <a:pt x="652535" y="0"/>
                    </a:cubicBezTo>
                    <a:close/>
                  </a:path>
                </a:pathLst>
              </a:custGeom>
              <a:gradFill>
                <a:gsLst>
                  <a:gs pos="0">
                    <a:srgbClr val="C93D94"/>
                  </a:gs>
                  <a:gs pos="84000">
                    <a:srgbClr val="0E36B3"/>
                  </a:gs>
                  <a:gs pos="100000">
                    <a:srgbClr val="0E36B3"/>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grpSp>
        <p:sp>
          <p:nvSpPr>
            <p:cNvPr id="58" name="Google Shape;58;p21"/>
            <p:cNvSpPr/>
            <p:nvPr/>
          </p:nvSpPr>
          <p:spPr>
            <a:xfrm>
              <a:off x="11028239" y="4557792"/>
              <a:ext cx="276999" cy="276999"/>
            </a:xfrm>
            <a:prstGeom prst="mathMultiply">
              <a:avLst>
                <a:gd fmla="val 23520" name="adj1"/>
              </a:avLst>
            </a:prstGeom>
            <a:gradFill>
              <a:gsLst>
                <a:gs pos="0">
                  <a:srgbClr val="C93D94"/>
                </a:gs>
                <a:gs pos="84000">
                  <a:srgbClr val="0E36B3"/>
                </a:gs>
                <a:gs pos="100000">
                  <a:srgbClr val="0E36B3"/>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59" name="Google Shape;59;p21"/>
            <p:cNvSpPr/>
            <p:nvPr/>
          </p:nvSpPr>
          <p:spPr>
            <a:xfrm>
              <a:off x="6543921" y="5175517"/>
              <a:ext cx="277000" cy="277000"/>
            </a:xfrm>
            <a:prstGeom prst="ellipse">
              <a:avLst/>
            </a:prstGeom>
            <a:gradFill>
              <a:gsLst>
                <a:gs pos="0">
                  <a:srgbClr val="C93D94"/>
                </a:gs>
                <a:gs pos="84000">
                  <a:srgbClr val="0E36B3"/>
                </a:gs>
                <a:gs pos="100000">
                  <a:srgbClr val="0E36B3"/>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grpSp>
      <p:sp>
        <p:nvSpPr>
          <p:cNvPr id="60" name="Google Shape;60;p21"/>
          <p:cNvSpPr/>
          <p:nvPr/>
        </p:nvSpPr>
        <p:spPr>
          <a:xfrm>
            <a:off x="680999" y="394115"/>
            <a:ext cx="6069771" cy="6069771"/>
          </a:xfrm>
          <a:prstGeom prst="ellipse">
            <a:avLst/>
          </a:prstGeom>
          <a:gradFill>
            <a:gsLst>
              <a:gs pos="0">
                <a:srgbClr val="C93D94"/>
              </a:gs>
              <a:gs pos="84000">
                <a:srgbClr val="0E36B3"/>
              </a:gs>
              <a:gs pos="100000">
                <a:srgbClr val="0E36B3"/>
              </a:gs>
            </a:gsLst>
            <a:lin ang="6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61" name="Google Shape;61;p21"/>
          <p:cNvSpPr txBox="1"/>
          <p:nvPr/>
        </p:nvSpPr>
        <p:spPr>
          <a:xfrm rot="-5400000">
            <a:off x="-1132530" y="2721114"/>
            <a:ext cx="5183132" cy="141577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0"/>
              <a:buFont typeface="Arial"/>
              <a:buNone/>
            </a:pPr>
            <a:r>
              <a:rPr b="1" i="0" lang="id-ID" sz="8000" u="none" cap="none" strike="noStrike">
                <a:solidFill>
                  <a:srgbClr val="000000"/>
                </a:solidFill>
                <a:latin typeface="Montserrat"/>
                <a:ea typeface="Montserrat"/>
                <a:cs typeface="Montserrat"/>
                <a:sym typeface="Montserrat"/>
              </a:rPr>
              <a:t>WAVE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0" Type="http://schemas.openxmlformats.org/officeDocument/2006/relationships/theme" Target="../theme/theme2.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0"/>
          <p:cNvSpPr txBox="1"/>
          <p:nvPr>
            <p:ph type="title"/>
          </p:nvPr>
        </p:nvSpPr>
        <p:spPr>
          <a:xfrm>
            <a:off x="1714501" y="1432831"/>
            <a:ext cx="9715500" cy="1028700"/>
          </a:xfrm>
          <a:prstGeom prst="rect">
            <a:avLst/>
          </a:prstGeom>
          <a:noFill/>
          <a:ln>
            <a:noFill/>
          </a:ln>
        </p:spPr>
        <p:txBody>
          <a:bodyPr anchorCtr="0" anchor="t" bIns="0" lIns="0" spcFirstLastPara="1" rIns="0" wrap="square" tIns="192000">
            <a:noAutofit/>
          </a:bodyPr>
          <a:lstStyle>
            <a:lvl1pPr lvl="0" marR="0" rtl="0" algn="l">
              <a:lnSpc>
                <a:spcPct val="75000"/>
              </a:lnSpc>
              <a:spcBef>
                <a:spcPts val="0"/>
              </a:spcBef>
              <a:spcAft>
                <a:spcPts val="0"/>
              </a:spcAft>
              <a:buClr>
                <a:schemeClr val="dk1"/>
              </a:buClr>
              <a:buSzPts val="4400"/>
              <a:buFont typeface="Montserrat"/>
              <a:buNone/>
              <a:defRPr b="1" i="0" sz="4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0"/>
          <p:cNvSpPr txBox="1"/>
          <p:nvPr>
            <p:ph idx="1" type="body"/>
          </p:nvPr>
        </p:nvSpPr>
        <p:spPr>
          <a:xfrm>
            <a:off x="1714501" y="2675617"/>
            <a:ext cx="9715500" cy="3429000"/>
          </a:xfrm>
          <a:prstGeom prst="rect">
            <a:avLst/>
          </a:prstGeom>
          <a:noFill/>
          <a:ln>
            <a:noFill/>
          </a:ln>
        </p:spPr>
        <p:txBody>
          <a:bodyPr anchorCtr="0" anchor="t" bIns="0" lIns="0" spcFirstLastPara="1" rIns="0" wrap="square" tIns="0">
            <a:normAutofit/>
          </a:bodyPr>
          <a:lstStyle>
            <a:lvl1pPr indent="-228600" lvl="0" marL="457200" marR="0" rtl="0" algn="l">
              <a:lnSpc>
                <a:spcPct val="15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indent="-228600" lvl="1" marL="914400" marR="0" rtl="0" algn="l">
              <a:lnSpc>
                <a:spcPct val="150000"/>
              </a:lnSpc>
              <a:spcBef>
                <a:spcPts val="499"/>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indent="-228600" lvl="2" marL="1371600" marR="0" rtl="0" algn="l">
              <a:lnSpc>
                <a:spcPct val="150000"/>
              </a:lnSpc>
              <a:spcBef>
                <a:spcPts val="499"/>
              </a:spcBef>
              <a:spcAft>
                <a:spcPts val="0"/>
              </a:spcAft>
              <a:buClr>
                <a:schemeClr val="dk1"/>
              </a:buClr>
              <a:buSzPts val="1200"/>
              <a:buFont typeface="Arial"/>
              <a:buNone/>
              <a:defRPr b="0" i="0" sz="1200" u="none" cap="none" strike="noStrike">
                <a:solidFill>
                  <a:schemeClr val="dk1"/>
                </a:solidFill>
                <a:latin typeface="Open Sans"/>
                <a:ea typeface="Open Sans"/>
                <a:cs typeface="Open Sans"/>
                <a:sym typeface="Open Sans"/>
              </a:defRPr>
            </a:lvl3pPr>
            <a:lvl4pPr indent="-228600" lvl="3" marL="1828800"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4pPr>
            <a:lvl5pPr indent="-228600" lvl="4" marL="2286000" marR="0" rtl="0" algn="l">
              <a:lnSpc>
                <a:spcPct val="150000"/>
              </a:lnSpc>
              <a:spcBef>
                <a:spcPts val="499"/>
              </a:spcBef>
              <a:spcAft>
                <a:spcPts val="0"/>
              </a:spcAft>
              <a:buClr>
                <a:schemeClr val="dk1"/>
              </a:buClr>
              <a:buSzPts val="1000"/>
              <a:buFont typeface="Arial"/>
              <a:buNone/>
              <a:defRPr b="0" i="0" sz="10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499"/>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2" name="Google Shape;12;p20"/>
          <p:cNvSpPr txBox="1"/>
          <p:nvPr/>
        </p:nvSpPr>
        <p:spPr>
          <a:xfrm flipH="1">
            <a:off x="11091690" y="170173"/>
            <a:ext cx="948850" cy="4770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fld id="{00000000-1234-1234-1234-123412341234}" type="slidenum">
              <a:rPr b="0" i="0" lang="id-ID" sz="2500" u="none" cap="none" strike="noStrike">
                <a:solidFill>
                  <a:srgbClr val="D8D8D8"/>
                </a:solidFill>
                <a:latin typeface="Titillium Web Light"/>
                <a:ea typeface="Titillium Web Light"/>
                <a:cs typeface="Titillium Web Light"/>
                <a:sym typeface="Titillium Web Light"/>
              </a:rPr>
              <a:t>‹#›</a:t>
            </a:fld>
            <a:endParaRPr b="0" i="0" sz="8625" u="none" cap="none" strike="noStrike">
              <a:solidFill>
                <a:srgbClr val="D8D8D8"/>
              </a:solidFill>
              <a:latin typeface="Titillium Web Light"/>
              <a:ea typeface="Titillium Web Light"/>
              <a:cs typeface="Titillium Web Light"/>
              <a:sym typeface="Titillium Web Light"/>
            </a:endParaRPr>
          </a:p>
        </p:txBody>
      </p:sp>
      <p:sp>
        <p:nvSpPr>
          <p:cNvPr id="13" name="Google Shape;13;p20"/>
          <p:cNvSpPr txBox="1"/>
          <p:nvPr/>
        </p:nvSpPr>
        <p:spPr>
          <a:xfrm>
            <a:off x="284241" y="6501812"/>
            <a:ext cx="519502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id-ID" sz="1000" u="none" cap="none" strike="noStrike">
                <a:solidFill>
                  <a:schemeClr val="accent2"/>
                </a:solidFill>
                <a:latin typeface="Montserrat ExtraBold"/>
                <a:ea typeface="Montserrat ExtraBold"/>
                <a:cs typeface="Montserrat ExtraBold"/>
                <a:sym typeface="Montserrat ExtraBold"/>
              </a:rPr>
              <a:t>WAVE© </a:t>
            </a:r>
            <a:r>
              <a:rPr b="0" i="0" lang="id-ID" sz="1000" u="none" cap="none" strike="noStrike">
                <a:solidFill>
                  <a:srgbClr val="D8D8D8"/>
                </a:solidFill>
                <a:latin typeface="Montserrat"/>
                <a:ea typeface="Montserrat"/>
                <a:cs typeface="Montserrat"/>
                <a:sym typeface="Montserrat"/>
              </a:rPr>
              <a:t>| 2020 Copyright. All rights Reserved.</a:t>
            </a:r>
            <a:endParaRPr b="0" i="0" sz="1400" u="none" cap="none" strike="noStrike">
              <a:solidFill>
                <a:srgbClr val="000000"/>
              </a:solidFill>
              <a:latin typeface="Arial"/>
              <a:ea typeface="Arial"/>
              <a:cs typeface="Arial"/>
              <a:sym typeface="Arial"/>
            </a:endParaRPr>
          </a:p>
        </p:txBody>
      </p:sp>
      <p:pic>
        <p:nvPicPr>
          <p:cNvPr id="14" name="Google Shape;14;p20"/>
          <p:cNvPicPr preferRelativeResize="0"/>
          <p:nvPr/>
        </p:nvPicPr>
        <p:blipFill rotWithShape="1">
          <a:blip r:embed="rId1">
            <a:alphaModFix/>
          </a:blip>
          <a:srcRect b="0" l="0" r="0" t="0"/>
          <a:stretch/>
        </p:blipFill>
        <p:spPr>
          <a:xfrm>
            <a:off x="131277" y="170173"/>
            <a:ext cx="1068228" cy="61307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orient="horz" pos="2160">
          <p15:clr>
            <a:srgbClr val="F26B43"/>
          </p15:clr>
        </p15:guide>
        <p15:guide id="3" orient="horz" pos="288">
          <p15:clr>
            <a:srgbClr val="F26B43"/>
          </p15:clr>
        </p15:guide>
        <p15:guide id="4" orient="horz" pos="4032">
          <p15:clr>
            <a:srgbClr val="F26B43"/>
          </p15:clr>
        </p15:guide>
        <p15:guide id="5" pos="7200">
          <p15:clr>
            <a:srgbClr val="F26B43"/>
          </p15:clr>
        </p15:guide>
        <p15:guide id="6" pos="10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6.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29.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6.png"/><Relationship Id="rId5" Type="http://schemas.openxmlformats.org/officeDocument/2006/relationships/hyperlink" Target="mailto:wbarron@thewavenc.com" TargetMode="External"/><Relationship Id="rId6" Type="http://schemas.openxmlformats.org/officeDocument/2006/relationships/hyperlink" Target="https://www.thewavenc.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3.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17.jpg"/><Relationship Id="rId5" Type="http://schemas.openxmlformats.org/officeDocument/2006/relationships/image" Target="../media/image20.png"/><Relationship Id="rId6"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1" name="Shape 161"/>
        <p:cNvGrpSpPr/>
        <p:nvPr/>
      </p:nvGrpSpPr>
      <p:grpSpPr>
        <a:xfrm>
          <a:off x="0" y="0"/>
          <a:ext cx="0" cy="0"/>
          <a:chOff x="0" y="0"/>
          <a:chExt cx="0" cy="0"/>
        </a:xfrm>
      </p:grpSpPr>
      <p:sp>
        <p:nvSpPr>
          <p:cNvPr id="162" name="Google Shape;162;gd63ba49d26_0_0"/>
          <p:cNvSpPr txBox="1"/>
          <p:nvPr/>
        </p:nvSpPr>
        <p:spPr>
          <a:xfrm>
            <a:off x="5664808" y="3346421"/>
            <a:ext cx="52317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0"/>
              <a:buFont typeface="Arial"/>
              <a:buNone/>
            </a:pPr>
            <a:r>
              <a:rPr b="1" i="0" lang="id-ID" sz="8000" u="none" cap="none" strike="noStrike">
                <a:solidFill>
                  <a:schemeClr val="lt1"/>
                </a:solidFill>
                <a:latin typeface="Montserrat"/>
                <a:ea typeface="Montserrat"/>
                <a:cs typeface="Montserrat"/>
                <a:sym typeface="Montserrat"/>
              </a:rPr>
              <a:t>WAVE</a:t>
            </a:r>
            <a:endParaRPr b="0" i="0" sz="1400" u="none" cap="none" strike="noStrike">
              <a:solidFill>
                <a:srgbClr val="000000"/>
              </a:solidFill>
              <a:latin typeface="Arial"/>
              <a:ea typeface="Arial"/>
              <a:cs typeface="Arial"/>
              <a:sym typeface="Arial"/>
            </a:endParaRPr>
          </a:p>
        </p:txBody>
      </p:sp>
      <p:sp>
        <p:nvSpPr>
          <p:cNvPr id="163" name="Google Shape;163;gd63ba49d26_0_0"/>
          <p:cNvSpPr txBox="1"/>
          <p:nvPr/>
        </p:nvSpPr>
        <p:spPr>
          <a:xfrm>
            <a:off x="5748523" y="4670025"/>
            <a:ext cx="33594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0" lang="id-ID" sz="1300" u="none" cap="none" strike="noStrike">
                <a:solidFill>
                  <a:schemeClr val="lt1"/>
                </a:solidFill>
                <a:latin typeface="Poppins"/>
                <a:ea typeface="Poppins"/>
                <a:cs typeface="Poppins"/>
                <a:sym typeface="Poppins"/>
              </a:rPr>
              <a:t>The Next Generation of Nightlife</a:t>
            </a:r>
            <a:endParaRPr b="0" i="0" sz="1400" u="none" cap="none" strike="noStrike">
              <a:solidFill>
                <a:srgbClr val="000000"/>
              </a:solidFill>
              <a:latin typeface="Arial"/>
              <a:ea typeface="Arial"/>
              <a:cs typeface="Arial"/>
              <a:sym typeface="Arial"/>
            </a:endParaRPr>
          </a:p>
        </p:txBody>
      </p:sp>
      <p:pic>
        <p:nvPicPr>
          <p:cNvPr id="164" name="Google Shape;164;gd63ba49d26_0_0"/>
          <p:cNvPicPr preferRelativeResize="0"/>
          <p:nvPr/>
        </p:nvPicPr>
        <p:blipFill rotWithShape="1">
          <a:blip r:embed="rId4">
            <a:alphaModFix/>
          </a:blip>
          <a:srcRect b="35171" l="22096" r="26585" t="29111"/>
          <a:stretch/>
        </p:blipFill>
        <p:spPr>
          <a:xfrm>
            <a:off x="5983059" y="1820125"/>
            <a:ext cx="2890344" cy="1608880"/>
          </a:xfrm>
          <a:prstGeom prst="rect">
            <a:avLst/>
          </a:prstGeom>
          <a:noFill/>
          <a:ln>
            <a:noFill/>
          </a:ln>
        </p:spPr>
      </p:pic>
      <p:pic>
        <p:nvPicPr>
          <p:cNvPr id="165" name="Google Shape;165;gd63ba49d26_0_0"/>
          <p:cNvPicPr preferRelativeResize="0"/>
          <p:nvPr/>
        </p:nvPicPr>
        <p:blipFill rotWithShape="1">
          <a:blip r:embed="rId5">
            <a:alphaModFix/>
          </a:blip>
          <a:srcRect b="1597" l="0" r="0" t="1606"/>
          <a:stretch/>
        </p:blipFill>
        <p:spPr>
          <a:xfrm>
            <a:off x="1972645" y="625813"/>
            <a:ext cx="2890326" cy="560635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gd63ba49d26_1_0"/>
          <p:cNvPicPr preferRelativeResize="0"/>
          <p:nvPr/>
        </p:nvPicPr>
        <p:blipFill rotWithShape="1">
          <a:blip r:embed="rId3">
            <a:alphaModFix/>
          </a:blip>
          <a:srcRect b="0" l="0" r="0" t="0"/>
          <a:stretch/>
        </p:blipFill>
        <p:spPr>
          <a:xfrm>
            <a:off x="2802987" y="3465262"/>
            <a:ext cx="1563100" cy="2915988"/>
          </a:xfrm>
          <a:prstGeom prst="rect">
            <a:avLst/>
          </a:prstGeom>
          <a:noFill/>
          <a:ln>
            <a:noFill/>
          </a:ln>
        </p:spPr>
      </p:pic>
      <p:sp>
        <p:nvSpPr>
          <p:cNvPr id="287" name="Google Shape;287;gd63ba49d26_1_0"/>
          <p:cNvSpPr txBox="1"/>
          <p:nvPr/>
        </p:nvSpPr>
        <p:spPr>
          <a:xfrm>
            <a:off x="1238250" y="381009"/>
            <a:ext cx="9715500" cy="1028700"/>
          </a:xfrm>
          <a:prstGeom prst="rect">
            <a:avLst/>
          </a:prstGeom>
          <a:noFill/>
          <a:ln>
            <a:noFill/>
          </a:ln>
        </p:spPr>
        <p:txBody>
          <a:bodyPr anchorCtr="0" anchor="t" bIns="45700" lIns="91425" spcFirstLastPara="1" rIns="91425" wrap="square" tIns="45700">
            <a:noAutofit/>
          </a:bodyPr>
          <a:lstStyle/>
          <a:p>
            <a:pPr indent="0" lvl="0" marL="0" marR="0" rtl="0" algn="ctr">
              <a:lnSpc>
                <a:spcPct val="75000"/>
              </a:lnSpc>
              <a:spcBef>
                <a:spcPts val="0"/>
              </a:spcBef>
              <a:spcAft>
                <a:spcPts val="0"/>
              </a:spcAft>
              <a:buClr>
                <a:schemeClr val="dk1"/>
              </a:buClr>
              <a:buSzPts val="4400"/>
              <a:buFont typeface="Montserrat"/>
              <a:buNone/>
            </a:pPr>
            <a:r>
              <a:t/>
            </a:r>
            <a:endParaRPr b="1" i="0" sz="4400" u="none" cap="none" strike="noStrike">
              <a:solidFill>
                <a:srgbClr val="1FA41F"/>
              </a:solidFill>
              <a:latin typeface="Montserrat"/>
              <a:ea typeface="Montserrat"/>
              <a:cs typeface="Montserrat"/>
              <a:sym typeface="Montserrat"/>
            </a:endParaRPr>
          </a:p>
        </p:txBody>
      </p:sp>
      <p:pic>
        <p:nvPicPr>
          <p:cNvPr id="288" name="Google Shape;288;gd63ba49d26_1_0"/>
          <p:cNvPicPr preferRelativeResize="0"/>
          <p:nvPr/>
        </p:nvPicPr>
        <p:blipFill rotWithShape="1">
          <a:blip r:embed="rId4">
            <a:alphaModFix/>
          </a:blip>
          <a:srcRect b="0" l="0" r="0" t="0"/>
          <a:stretch/>
        </p:blipFill>
        <p:spPr>
          <a:xfrm>
            <a:off x="2856973" y="311599"/>
            <a:ext cx="1455139" cy="2915999"/>
          </a:xfrm>
          <a:prstGeom prst="rect">
            <a:avLst/>
          </a:prstGeom>
          <a:noFill/>
          <a:ln>
            <a:noFill/>
          </a:ln>
        </p:spPr>
      </p:pic>
      <p:pic>
        <p:nvPicPr>
          <p:cNvPr id="289" name="Google Shape;289;gd63ba49d26_1_0"/>
          <p:cNvPicPr preferRelativeResize="0"/>
          <p:nvPr/>
        </p:nvPicPr>
        <p:blipFill rotWithShape="1">
          <a:blip r:embed="rId5">
            <a:alphaModFix/>
          </a:blip>
          <a:srcRect b="0" l="0" r="0" t="0"/>
          <a:stretch/>
        </p:blipFill>
        <p:spPr>
          <a:xfrm>
            <a:off x="0" y="1535747"/>
            <a:ext cx="1941251" cy="3621366"/>
          </a:xfrm>
          <a:prstGeom prst="rect">
            <a:avLst/>
          </a:prstGeom>
          <a:noFill/>
          <a:ln>
            <a:noFill/>
          </a:ln>
        </p:spPr>
      </p:pic>
      <p:sp>
        <p:nvSpPr>
          <p:cNvPr id="290" name="Google Shape;290;gd63ba49d26_1_0"/>
          <p:cNvSpPr txBox="1"/>
          <p:nvPr/>
        </p:nvSpPr>
        <p:spPr>
          <a:xfrm>
            <a:off x="1238250" y="2832084"/>
            <a:ext cx="9715500" cy="1028700"/>
          </a:xfrm>
          <a:prstGeom prst="rect">
            <a:avLst/>
          </a:prstGeom>
          <a:noFill/>
          <a:ln>
            <a:noFill/>
          </a:ln>
        </p:spPr>
        <p:txBody>
          <a:bodyPr anchorCtr="0" anchor="t" bIns="45700" lIns="91425" spcFirstLastPara="1" rIns="91425" wrap="square" tIns="45700">
            <a:noAutofit/>
          </a:bodyPr>
          <a:lstStyle/>
          <a:p>
            <a:pPr indent="0" lvl="0" marL="0" marR="0" rtl="0" algn="ctr">
              <a:lnSpc>
                <a:spcPct val="75000"/>
              </a:lnSpc>
              <a:spcBef>
                <a:spcPts val="0"/>
              </a:spcBef>
              <a:spcAft>
                <a:spcPts val="0"/>
              </a:spcAft>
              <a:buClr>
                <a:schemeClr val="dk1"/>
              </a:buClr>
              <a:buSzPts val="4400"/>
              <a:buFont typeface="Montserrat"/>
              <a:buNone/>
            </a:pPr>
            <a:r>
              <a:rPr b="1" i="0" lang="id-ID" sz="4400" u="none" cap="none" strike="noStrike">
                <a:solidFill>
                  <a:srgbClr val="1FA41F"/>
                </a:solidFill>
                <a:latin typeface="Montserrat"/>
                <a:ea typeface="Montserrat"/>
                <a:cs typeface="Montserrat"/>
                <a:sym typeface="Montserrat"/>
              </a:rPr>
              <a:t>Ads</a:t>
            </a:r>
            <a:endParaRPr b="1" i="0" sz="4400" u="none" cap="none" strike="noStrike">
              <a:solidFill>
                <a:srgbClr val="1FA41F"/>
              </a:solidFill>
              <a:latin typeface="Montserrat"/>
              <a:ea typeface="Montserrat"/>
              <a:cs typeface="Montserrat"/>
              <a:sym typeface="Montserrat"/>
            </a:endParaRPr>
          </a:p>
        </p:txBody>
      </p:sp>
      <p:pic>
        <p:nvPicPr>
          <p:cNvPr id="291" name="Google Shape;291;gd63ba49d26_1_0"/>
          <p:cNvPicPr preferRelativeResize="0"/>
          <p:nvPr/>
        </p:nvPicPr>
        <p:blipFill rotWithShape="1">
          <a:blip r:embed="rId6">
            <a:alphaModFix/>
          </a:blip>
          <a:srcRect b="0" l="2606" r="4290" t="0"/>
          <a:stretch/>
        </p:blipFill>
        <p:spPr>
          <a:xfrm>
            <a:off x="10686676" y="3465250"/>
            <a:ext cx="1417335" cy="2916001"/>
          </a:xfrm>
          <a:prstGeom prst="rect">
            <a:avLst/>
          </a:prstGeom>
          <a:noFill/>
          <a:ln>
            <a:noFill/>
          </a:ln>
        </p:spPr>
      </p:pic>
      <p:pic>
        <p:nvPicPr>
          <p:cNvPr id="292" name="Google Shape;292;gd63ba49d26_1_0"/>
          <p:cNvPicPr preferRelativeResize="0"/>
          <p:nvPr/>
        </p:nvPicPr>
        <p:blipFill rotWithShape="1">
          <a:blip r:embed="rId7">
            <a:alphaModFix/>
          </a:blip>
          <a:srcRect b="0" l="0" r="0" t="0"/>
          <a:stretch/>
        </p:blipFill>
        <p:spPr>
          <a:xfrm>
            <a:off x="7743621" y="3391238"/>
            <a:ext cx="1821250" cy="3397601"/>
          </a:xfrm>
          <a:prstGeom prst="rect">
            <a:avLst/>
          </a:prstGeom>
          <a:noFill/>
          <a:ln>
            <a:noFill/>
          </a:ln>
        </p:spPr>
      </p:pic>
      <p:pic>
        <p:nvPicPr>
          <p:cNvPr id="293" name="Google Shape;293;gd63ba49d26_1_0"/>
          <p:cNvPicPr preferRelativeResize="0"/>
          <p:nvPr/>
        </p:nvPicPr>
        <p:blipFill rotWithShape="1">
          <a:blip r:embed="rId8">
            <a:alphaModFix/>
          </a:blip>
          <a:srcRect b="0" l="0" r="0" t="0"/>
          <a:stretch/>
        </p:blipFill>
        <p:spPr>
          <a:xfrm>
            <a:off x="7733809" y="54814"/>
            <a:ext cx="1821250" cy="3397589"/>
          </a:xfrm>
          <a:prstGeom prst="rect">
            <a:avLst/>
          </a:prstGeom>
          <a:noFill/>
          <a:ln>
            <a:noFill/>
          </a:ln>
        </p:spPr>
      </p:pic>
      <p:pic>
        <p:nvPicPr>
          <p:cNvPr id="294" name="Google Shape;294;gd63ba49d26_1_0"/>
          <p:cNvPicPr preferRelativeResize="0"/>
          <p:nvPr/>
        </p:nvPicPr>
        <p:blipFill rotWithShape="1">
          <a:blip r:embed="rId9">
            <a:alphaModFix/>
          </a:blip>
          <a:srcRect b="0" l="0" r="0" t="0"/>
          <a:stretch/>
        </p:blipFill>
        <p:spPr>
          <a:xfrm>
            <a:off x="10602702" y="311611"/>
            <a:ext cx="1563100" cy="2915988"/>
          </a:xfrm>
          <a:prstGeom prst="rect">
            <a:avLst/>
          </a:prstGeom>
          <a:noFill/>
          <a:ln>
            <a:noFill/>
          </a:ln>
        </p:spPr>
      </p:pic>
      <p:sp>
        <p:nvSpPr>
          <p:cNvPr id="295" name="Google Shape;295;gd63ba49d26_1_0"/>
          <p:cNvSpPr/>
          <p:nvPr/>
        </p:nvSpPr>
        <p:spPr>
          <a:xfrm flipH="1" rot="10800000">
            <a:off x="1973229" y="2348373"/>
            <a:ext cx="776400" cy="301500"/>
          </a:xfrm>
          <a:prstGeom prst="rightArrow">
            <a:avLst>
              <a:gd fmla="val 50000" name="adj1"/>
              <a:gd fmla="val 50000" name="adj2"/>
            </a:avLst>
          </a:prstGeom>
          <a:gradFill>
            <a:gsLst>
              <a:gs pos="0">
                <a:srgbClr val="15B923"/>
              </a:gs>
              <a:gs pos="28000">
                <a:srgbClr val="15B923"/>
              </a:gs>
              <a:gs pos="100000">
                <a:srgbClr val="1C004D"/>
              </a:gs>
            </a:gsLst>
            <a:lin ang="1350003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pen Sans"/>
              <a:buNone/>
            </a:pPr>
            <a:r>
              <a:t/>
            </a:r>
            <a:endParaRPr b="0" i="0" sz="1800" u="none" cap="none" strike="noStrike">
              <a:solidFill>
                <a:schemeClr val="dk1"/>
              </a:solidFill>
              <a:latin typeface="Open Sans"/>
              <a:ea typeface="Open Sans"/>
              <a:cs typeface="Open Sans"/>
              <a:sym typeface="Open Sans"/>
            </a:endParaRPr>
          </a:p>
        </p:txBody>
      </p:sp>
      <p:sp>
        <p:nvSpPr>
          <p:cNvPr id="296" name="Google Shape;296;gd63ba49d26_1_0"/>
          <p:cNvSpPr/>
          <p:nvPr/>
        </p:nvSpPr>
        <p:spPr>
          <a:xfrm flipH="1" rot="10800000">
            <a:off x="1973229" y="4013173"/>
            <a:ext cx="776400" cy="301500"/>
          </a:xfrm>
          <a:prstGeom prst="rightArrow">
            <a:avLst>
              <a:gd fmla="val 50000" name="adj1"/>
              <a:gd fmla="val 50000" name="adj2"/>
            </a:avLst>
          </a:prstGeom>
          <a:gradFill>
            <a:gsLst>
              <a:gs pos="0">
                <a:srgbClr val="15B923"/>
              </a:gs>
              <a:gs pos="28000">
                <a:srgbClr val="15B923"/>
              </a:gs>
              <a:gs pos="100000">
                <a:srgbClr val="1C004D"/>
              </a:gs>
            </a:gsLst>
            <a:lin ang="1350003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pen Sans"/>
              <a:buNone/>
            </a:pPr>
            <a:r>
              <a:t/>
            </a:r>
            <a:endParaRPr b="0" i="0" sz="1800" u="none" cap="none" strike="noStrike">
              <a:solidFill>
                <a:schemeClr val="dk1"/>
              </a:solidFill>
              <a:latin typeface="Open Sans"/>
              <a:ea typeface="Open Sans"/>
              <a:cs typeface="Open Sans"/>
              <a:sym typeface="Open Sans"/>
            </a:endParaRPr>
          </a:p>
        </p:txBody>
      </p:sp>
      <p:sp>
        <p:nvSpPr>
          <p:cNvPr id="297" name="Google Shape;297;gd63ba49d26_1_0"/>
          <p:cNvSpPr/>
          <p:nvPr/>
        </p:nvSpPr>
        <p:spPr>
          <a:xfrm flipH="1" rot="10800000">
            <a:off x="9677203" y="1762850"/>
            <a:ext cx="776400" cy="301500"/>
          </a:xfrm>
          <a:prstGeom prst="rightArrow">
            <a:avLst>
              <a:gd fmla="val 50000" name="adj1"/>
              <a:gd fmla="val 50000" name="adj2"/>
            </a:avLst>
          </a:prstGeom>
          <a:gradFill>
            <a:gsLst>
              <a:gs pos="0">
                <a:srgbClr val="15B923"/>
              </a:gs>
              <a:gs pos="28000">
                <a:srgbClr val="15B923"/>
              </a:gs>
              <a:gs pos="100000">
                <a:srgbClr val="1C004D"/>
              </a:gs>
            </a:gsLst>
            <a:lin ang="1350003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pen Sans"/>
              <a:buNone/>
            </a:pPr>
            <a:r>
              <a:t/>
            </a:r>
            <a:endParaRPr b="0" i="0" sz="1800" u="none" cap="none" strike="noStrike">
              <a:solidFill>
                <a:schemeClr val="dk1"/>
              </a:solidFill>
              <a:latin typeface="Open Sans"/>
              <a:ea typeface="Open Sans"/>
              <a:cs typeface="Open Sans"/>
              <a:sym typeface="Open Sans"/>
            </a:endParaRPr>
          </a:p>
        </p:txBody>
      </p:sp>
      <p:sp>
        <p:nvSpPr>
          <p:cNvPr id="298" name="Google Shape;298;gd63ba49d26_1_0"/>
          <p:cNvSpPr/>
          <p:nvPr/>
        </p:nvSpPr>
        <p:spPr>
          <a:xfrm flipH="1" rot="10800000">
            <a:off x="9719190" y="4772500"/>
            <a:ext cx="776400" cy="301500"/>
          </a:xfrm>
          <a:prstGeom prst="rightArrow">
            <a:avLst>
              <a:gd fmla="val 50000" name="adj1"/>
              <a:gd fmla="val 50000" name="adj2"/>
            </a:avLst>
          </a:prstGeom>
          <a:gradFill>
            <a:gsLst>
              <a:gs pos="0">
                <a:srgbClr val="15B923"/>
              </a:gs>
              <a:gs pos="28000">
                <a:srgbClr val="15B923"/>
              </a:gs>
              <a:gs pos="100000">
                <a:srgbClr val="1C004D"/>
              </a:gs>
            </a:gsLst>
            <a:lin ang="1350003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pen Sans"/>
              <a:buNone/>
            </a:pPr>
            <a:r>
              <a:t/>
            </a:r>
            <a:endParaRPr b="0" i="0" sz="1800" u="none" cap="none" strike="noStrike">
              <a:solidFill>
                <a:schemeClr val="dk1"/>
              </a:solidFill>
              <a:latin typeface="Open Sans"/>
              <a:ea typeface="Open Sans"/>
              <a:cs typeface="Open Sans"/>
              <a:sym typeface="Open Sans"/>
            </a:endParaRPr>
          </a:p>
        </p:txBody>
      </p:sp>
      <p:sp>
        <p:nvSpPr>
          <p:cNvPr id="299" name="Google Shape;299;gd63ba49d26_1_0"/>
          <p:cNvSpPr txBox="1"/>
          <p:nvPr/>
        </p:nvSpPr>
        <p:spPr>
          <a:xfrm>
            <a:off x="4702213" y="1017650"/>
            <a:ext cx="2733600" cy="104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id-ID" sz="1400" u="none" cap="none" strike="noStrike">
                <a:solidFill>
                  <a:schemeClr val="lt1"/>
                </a:solidFill>
                <a:latin typeface="Open Sans"/>
                <a:ea typeface="Open Sans"/>
                <a:cs typeface="Open Sans"/>
                <a:sym typeface="Open Sans"/>
              </a:rPr>
              <a:t>Liquor and beer companies advertise to both bars and bar goers on their respective apps (left).</a:t>
            </a:r>
            <a:endParaRPr b="0" i="0" sz="1400" u="none" cap="none" strike="noStrike">
              <a:solidFill>
                <a:schemeClr val="lt1"/>
              </a:solidFill>
              <a:latin typeface="Open Sans"/>
              <a:ea typeface="Open Sans"/>
              <a:cs typeface="Open Sans"/>
              <a:sym typeface="Open Sans"/>
            </a:endParaRPr>
          </a:p>
        </p:txBody>
      </p:sp>
      <p:sp>
        <p:nvSpPr>
          <p:cNvPr id="300" name="Google Shape;300;gd63ba49d26_1_0"/>
          <p:cNvSpPr txBox="1"/>
          <p:nvPr/>
        </p:nvSpPr>
        <p:spPr>
          <a:xfrm>
            <a:off x="4702225" y="4218050"/>
            <a:ext cx="2733600" cy="1233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id-ID" sz="1400" u="none" cap="none" strike="noStrike">
                <a:solidFill>
                  <a:schemeClr val="lt1"/>
                </a:solidFill>
                <a:latin typeface="Open Sans"/>
                <a:ea typeface="Open Sans"/>
                <a:cs typeface="Open Sans"/>
                <a:sym typeface="Open Sans"/>
              </a:rPr>
              <a:t>Bars advertise events and deals to bar goers (top right). DJs and promoters can book and advertise events to bar goers as well (bottom right).</a:t>
            </a:r>
            <a:endParaRPr b="0" i="0" sz="1400" u="none" cap="none" strike="noStrike">
              <a:solidFill>
                <a:schemeClr val="lt1"/>
              </a:solidFill>
              <a:latin typeface="Open Sans"/>
              <a:ea typeface="Open Sans"/>
              <a:cs typeface="Open Sans"/>
              <a:sym typeface="Open Sans"/>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5" name="Shape 305"/>
        <p:cNvGrpSpPr/>
        <p:nvPr/>
      </p:nvGrpSpPr>
      <p:grpSpPr>
        <a:xfrm>
          <a:off x="0" y="0"/>
          <a:ext cx="0" cy="0"/>
          <a:chOff x="0" y="0"/>
          <a:chExt cx="0" cy="0"/>
        </a:xfrm>
      </p:grpSpPr>
      <p:pic>
        <p:nvPicPr>
          <p:cNvPr id="306" name="Google Shape;306;gd63ba49d26_0_77"/>
          <p:cNvPicPr preferRelativeResize="0"/>
          <p:nvPr/>
        </p:nvPicPr>
        <p:blipFill rotWithShape="1">
          <a:blip r:embed="rId4">
            <a:alphaModFix/>
          </a:blip>
          <a:srcRect b="35171" l="22096" r="26585" t="29111"/>
          <a:stretch/>
        </p:blipFill>
        <p:spPr>
          <a:xfrm>
            <a:off x="4650834" y="1260600"/>
            <a:ext cx="2890344" cy="1608880"/>
          </a:xfrm>
          <a:prstGeom prst="rect">
            <a:avLst/>
          </a:prstGeom>
          <a:noFill/>
          <a:ln>
            <a:noFill/>
          </a:ln>
        </p:spPr>
      </p:pic>
      <p:sp>
        <p:nvSpPr>
          <p:cNvPr id="307" name="Google Shape;307;gd63ba49d26_0_77"/>
          <p:cNvSpPr txBox="1"/>
          <p:nvPr/>
        </p:nvSpPr>
        <p:spPr>
          <a:xfrm>
            <a:off x="2933697" y="2767210"/>
            <a:ext cx="63246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0"/>
              <a:buFont typeface="Arial"/>
              <a:buNone/>
            </a:pPr>
            <a:r>
              <a:rPr b="1" i="0" lang="id-ID" sz="8000" u="none" cap="none" strike="noStrike">
                <a:solidFill>
                  <a:schemeClr val="lt1"/>
                </a:solidFill>
                <a:latin typeface="Montserrat"/>
                <a:ea typeface="Montserrat"/>
                <a:cs typeface="Montserrat"/>
                <a:sym typeface="Montserrat"/>
              </a:rPr>
              <a:t>Thank you</a:t>
            </a:r>
            <a:endParaRPr b="0" i="0" sz="1400" u="none" cap="none" strike="noStrike">
              <a:solidFill>
                <a:srgbClr val="000000"/>
              </a:solidFill>
              <a:latin typeface="Arial"/>
              <a:ea typeface="Arial"/>
              <a:cs typeface="Arial"/>
              <a:sym typeface="Arial"/>
            </a:endParaRPr>
          </a:p>
        </p:txBody>
      </p:sp>
      <p:sp>
        <p:nvSpPr>
          <p:cNvPr id="308" name="Google Shape;308;gd63ba49d26_0_77"/>
          <p:cNvSpPr txBox="1"/>
          <p:nvPr/>
        </p:nvSpPr>
        <p:spPr>
          <a:xfrm>
            <a:off x="3484950" y="4428125"/>
            <a:ext cx="52914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id-ID" sz="1500" u="sng" cap="none" strike="noStrike">
                <a:solidFill>
                  <a:schemeClr val="lt1"/>
                </a:solidFill>
                <a:latin typeface="Open Sans"/>
                <a:ea typeface="Open Sans"/>
                <a:cs typeface="Open Sans"/>
                <a:sym typeface="Open Sans"/>
              </a:rPr>
              <a:t>Contact</a:t>
            </a:r>
            <a:endParaRPr b="0" i="0" sz="1500" u="sng" cap="none" strike="noStrike">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500"/>
              <a:buFont typeface="Arial"/>
              <a:buNone/>
            </a:pPr>
            <a:r>
              <a:rPr b="0" i="0" lang="id-ID" sz="1500" u="none" cap="none" strike="noStrike">
                <a:solidFill>
                  <a:schemeClr val="lt1"/>
                </a:solidFill>
                <a:latin typeface="Open Sans"/>
                <a:ea typeface="Open Sans"/>
                <a:cs typeface="Open Sans"/>
                <a:sym typeface="Open Sans"/>
              </a:rPr>
              <a:t>Willie Barron</a:t>
            </a:r>
            <a:endParaRPr b="0" i="0" sz="1500" u="none" cap="none" strike="noStrike">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500"/>
              <a:buFont typeface="Arial"/>
              <a:buNone/>
            </a:pPr>
            <a:r>
              <a:rPr b="0" i="0" lang="id-ID" sz="1500" u="none" cap="none" strike="noStrike">
                <a:solidFill>
                  <a:schemeClr val="lt1"/>
                </a:solidFill>
                <a:latin typeface="Open Sans"/>
                <a:ea typeface="Open Sans"/>
                <a:cs typeface="Open Sans"/>
                <a:sym typeface="Open Sans"/>
              </a:rPr>
              <a:t>CEO &amp; Co-Founder</a:t>
            </a:r>
            <a:endParaRPr b="0" i="0" sz="1500" u="none" cap="none" strike="noStrike">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500"/>
              <a:buFont typeface="Arial"/>
              <a:buNone/>
            </a:pPr>
            <a:r>
              <a:rPr b="0" i="0" lang="id-ID" sz="1500" u="sng" cap="none" strike="noStrike">
                <a:solidFill>
                  <a:schemeClr val="lt1"/>
                </a:solidFill>
                <a:latin typeface="Open Sans"/>
                <a:ea typeface="Open Sans"/>
                <a:cs typeface="Open Sans"/>
                <a:sym typeface="Open Sans"/>
                <a:hlinkClick r:id="rId5">
                  <a:extLst>
                    <a:ext uri="{A12FA001-AC4F-418D-AE19-62706E023703}">
                      <ahyp:hlinkClr val="tx"/>
                    </a:ext>
                  </a:extLst>
                </a:hlinkClick>
              </a:rPr>
              <a:t>wbarron@thewavenc.com</a:t>
            </a:r>
            <a:endParaRPr b="0" i="0" sz="1500" u="none" cap="none" strike="noStrike">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500"/>
              <a:buFont typeface="Arial"/>
              <a:buNone/>
            </a:pPr>
            <a:r>
              <a:rPr b="0" i="0" lang="id-ID" sz="1500" u="sng" cap="none" strike="noStrike">
                <a:solidFill>
                  <a:schemeClr val="lt1"/>
                </a:solidFill>
                <a:latin typeface="Open Sans"/>
                <a:ea typeface="Open Sans"/>
                <a:cs typeface="Open Sans"/>
                <a:sym typeface="Open Sans"/>
                <a:hlinkClick r:id="rId6">
                  <a:extLst>
                    <a:ext uri="{A12FA001-AC4F-418D-AE19-62706E023703}">
                      <ahyp:hlinkClr val="tx"/>
                    </a:ext>
                  </a:extLst>
                </a:hlinkClick>
              </a:rPr>
              <a:t>https://www.thewavenc.com/</a:t>
            </a:r>
            <a:endParaRPr b="0" i="0" sz="1500" u="none" cap="none" strike="noStrike">
              <a:solidFill>
                <a:schemeClr val="lt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
          <p:cNvPicPr preferRelativeResize="0"/>
          <p:nvPr>
            <p:ph idx="2" type="pic"/>
          </p:nvPr>
        </p:nvPicPr>
        <p:blipFill rotWithShape="1">
          <a:blip r:embed="rId3">
            <a:alphaModFix/>
          </a:blip>
          <a:srcRect b="0" l="13922" r="13923" t="0"/>
          <a:stretch/>
        </p:blipFill>
        <p:spPr>
          <a:xfrm>
            <a:off x="6962186" y="1132639"/>
            <a:ext cx="4969200" cy="4592700"/>
          </a:xfrm>
          <a:prstGeom prst="rect">
            <a:avLst/>
          </a:prstGeom>
          <a:noFill/>
          <a:ln>
            <a:noFill/>
          </a:ln>
        </p:spPr>
      </p:pic>
      <p:sp>
        <p:nvSpPr>
          <p:cNvPr id="171" name="Google Shape;171;p2"/>
          <p:cNvSpPr/>
          <p:nvPr/>
        </p:nvSpPr>
        <p:spPr>
          <a:xfrm>
            <a:off x="6809800" y="1132725"/>
            <a:ext cx="4969212" cy="4764782"/>
          </a:xfrm>
          <a:custGeom>
            <a:rect b="b" l="l" r="r" t="t"/>
            <a:pathLst>
              <a:path extrusionOk="0" h="4592561" w="4969212">
                <a:moveTo>
                  <a:pt x="1976425" y="33"/>
                </a:moveTo>
                <a:cubicBezTo>
                  <a:pt x="2392856" y="2667"/>
                  <a:pt x="2772123" y="163033"/>
                  <a:pt x="2987509" y="440454"/>
                </a:cubicBezTo>
                <a:cubicBezTo>
                  <a:pt x="3696878" y="1360510"/>
                  <a:pt x="4890866" y="1484588"/>
                  <a:pt x="4965784" y="2692602"/>
                </a:cubicBezTo>
                <a:cubicBezTo>
                  <a:pt x="5038359" y="3902955"/>
                  <a:pt x="3945041" y="4373517"/>
                  <a:pt x="2980486" y="4537395"/>
                </a:cubicBezTo>
                <a:cubicBezTo>
                  <a:pt x="2013590" y="4701273"/>
                  <a:pt x="1203551" y="4516325"/>
                  <a:pt x="559734" y="3762488"/>
                </a:cubicBezTo>
                <a:cubicBezTo>
                  <a:pt x="-526561" y="2484243"/>
                  <a:pt x="210902" y="1025731"/>
                  <a:pt x="742344" y="506005"/>
                </a:cubicBezTo>
                <a:cubicBezTo>
                  <a:pt x="1106394" y="152498"/>
                  <a:pt x="1559992" y="-2601"/>
                  <a:pt x="1976425" y="33"/>
                </a:cubicBezTo>
                <a:close/>
              </a:path>
            </a:pathLst>
          </a:custGeom>
          <a:gradFill>
            <a:gsLst>
              <a:gs pos="0">
                <a:srgbClr val="6A11CA">
                  <a:alpha val="44705"/>
                </a:srgbClr>
              </a:gs>
              <a:gs pos="62000">
                <a:srgbClr val="0E36B3">
                  <a:alpha val="35294"/>
                </a:srgbClr>
              </a:gs>
              <a:gs pos="100000">
                <a:srgbClr val="2B00C0">
                  <a:alpha val="43921"/>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72" name="Google Shape;172;p2"/>
          <p:cNvSpPr/>
          <p:nvPr/>
        </p:nvSpPr>
        <p:spPr>
          <a:xfrm>
            <a:off x="824574" y="2980564"/>
            <a:ext cx="1468468" cy="328640"/>
          </a:xfrm>
          <a:prstGeom prst="roundRect">
            <a:avLst>
              <a:gd fmla="val 10394" name="adj"/>
            </a:avLst>
          </a:prstGeom>
          <a:noFill/>
          <a:ln cap="flat" cmpd="sng" w="9525">
            <a:solidFill>
              <a:srgbClr val="1561E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id-ID" sz="1000" u="none" cap="none" strike="noStrike">
                <a:solidFill>
                  <a:srgbClr val="1561E3"/>
                </a:solidFill>
                <a:latin typeface="Montserrat"/>
                <a:ea typeface="Montserrat"/>
                <a:cs typeface="Montserrat"/>
                <a:sym typeface="Montserrat"/>
              </a:rPr>
              <a:t>CONSUMERS</a:t>
            </a:r>
            <a:endParaRPr b="1" i="0" sz="1000" u="none" cap="none" strike="noStrike">
              <a:solidFill>
                <a:srgbClr val="1561E3"/>
              </a:solidFill>
              <a:latin typeface="Montserrat"/>
              <a:ea typeface="Montserrat"/>
              <a:cs typeface="Montserrat"/>
              <a:sym typeface="Montserrat"/>
            </a:endParaRPr>
          </a:p>
        </p:txBody>
      </p:sp>
      <p:sp>
        <p:nvSpPr>
          <p:cNvPr id="173" name="Google Shape;173;p2"/>
          <p:cNvSpPr txBox="1"/>
          <p:nvPr/>
        </p:nvSpPr>
        <p:spPr>
          <a:xfrm>
            <a:off x="750304" y="3556701"/>
            <a:ext cx="2893441" cy="2439001"/>
          </a:xfrm>
          <a:prstGeom prst="rect">
            <a:avLst/>
          </a:prstGeom>
          <a:noFill/>
          <a:ln>
            <a:noFill/>
          </a:ln>
        </p:spPr>
        <p:txBody>
          <a:bodyPr anchorCtr="0" anchor="b" bIns="45700" lIns="91425" spcFirstLastPara="1" rIns="91425" wrap="square" tIns="45700">
            <a:spAutoFit/>
          </a:bodyPr>
          <a:lstStyle/>
          <a:p>
            <a:pPr indent="-171450" lvl="0" marL="171450" marR="0" rtl="0" algn="l">
              <a:lnSpc>
                <a:spcPct val="130000"/>
              </a:lnSpc>
              <a:spcBef>
                <a:spcPts val="0"/>
              </a:spcBef>
              <a:spcAft>
                <a:spcPts val="0"/>
              </a:spcAft>
              <a:buClr>
                <a:srgbClr val="7F7F7F"/>
              </a:buClr>
              <a:buSzPts val="1100"/>
              <a:buFont typeface="Arial"/>
              <a:buChar char="•"/>
            </a:pPr>
            <a:r>
              <a:rPr b="0" i="0" lang="id-ID" sz="1100" u="none" cap="none" strike="noStrike">
                <a:solidFill>
                  <a:srgbClr val="7F7F7F"/>
                </a:solidFill>
                <a:latin typeface="Open Sans Light"/>
                <a:ea typeface="Open Sans Light"/>
                <a:cs typeface="Open Sans Light"/>
                <a:sym typeface="Open Sans Light"/>
              </a:rPr>
              <a:t>Bar goers struggle to find the best deals or most ‘lit’ venues to go to.</a:t>
            </a:r>
            <a:endParaRPr b="0" i="0" sz="1400" u="none" cap="none" strike="noStrike">
              <a:solidFill>
                <a:srgbClr val="000000"/>
              </a:solidFill>
              <a:latin typeface="Arial"/>
              <a:ea typeface="Arial"/>
              <a:cs typeface="Arial"/>
              <a:sym typeface="Arial"/>
            </a:endParaRPr>
          </a:p>
          <a:p>
            <a:pPr indent="-101600" lvl="0" marL="171450" marR="0" rtl="0" algn="l">
              <a:lnSpc>
                <a:spcPct val="130000"/>
              </a:lnSpc>
              <a:spcBef>
                <a:spcPts val="600"/>
              </a:spcBef>
              <a:spcAft>
                <a:spcPts val="0"/>
              </a:spcAft>
              <a:buClr>
                <a:srgbClr val="A5A5A5"/>
              </a:buClr>
              <a:buSzPts val="1100"/>
              <a:buFont typeface="Arial"/>
              <a:buNone/>
            </a:pPr>
            <a:r>
              <a:t/>
            </a:r>
            <a:endParaRPr b="0" i="0" sz="1100" u="none" cap="none" strike="noStrike">
              <a:solidFill>
                <a:srgbClr val="7F7F7F"/>
              </a:solidFill>
              <a:latin typeface="Open Sans Light"/>
              <a:ea typeface="Open Sans Light"/>
              <a:cs typeface="Open Sans Light"/>
              <a:sym typeface="Open Sans Light"/>
            </a:endParaRPr>
          </a:p>
          <a:p>
            <a:pPr indent="-171450" lvl="0" marL="171450" marR="0" rtl="0" algn="l">
              <a:lnSpc>
                <a:spcPct val="130000"/>
              </a:lnSpc>
              <a:spcBef>
                <a:spcPts val="600"/>
              </a:spcBef>
              <a:spcAft>
                <a:spcPts val="0"/>
              </a:spcAft>
              <a:buClr>
                <a:srgbClr val="7F7F7F"/>
              </a:buClr>
              <a:buSzPts val="1100"/>
              <a:buFont typeface="Arial"/>
              <a:buChar char="•"/>
            </a:pPr>
            <a:r>
              <a:rPr b="0" i="0" lang="id-ID" sz="1100" u="none" cap="none" strike="noStrike">
                <a:solidFill>
                  <a:srgbClr val="7F7F7F"/>
                </a:solidFill>
                <a:latin typeface="Open Sans Light"/>
                <a:ea typeface="Open Sans Light"/>
                <a:cs typeface="Open Sans Light"/>
                <a:sym typeface="Open Sans Light"/>
              </a:rPr>
              <a:t>Trying to plan nights out is highly inefficient.</a:t>
            </a:r>
            <a:endParaRPr b="0" i="0" sz="1400" u="none" cap="none" strike="noStrike">
              <a:solidFill>
                <a:srgbClr val="000000"/>
              </a:solidFill>
              <a:latin typeface="Arial"/>
              <a:ea typeface="Arial"/>
              <a:cs typeface="Arial"/>
              <a:sym typeface="Arial"/>
            </a:endParaRPr>
          </a:p>
          <a:p>
            <a:pPr indent="-101600" lvl="0" marL="171450" marR="0" rtl="0" algn="l">
              <a:lnSpc>
                <a:spcPct val="130000"/>
              </a:lnSpc>
              <a:spcBef>
                <a:spcPts val="600"/>
              </a:spcBef>
              <a:spcAft>
                <a:spcPts val="0"/>
              </a:spcAft>
              <a:buClr>
                <a:srgbClr val="A5A5A5"/>
              </a:buClr>
              <a:buSzPts val="1100"/>
              <a:buFont typeface="Arial"/>
              <a:buNone/>
            </a:pPr>
            <a:r>
              <a:t/>
            </a:r>
            <a:endParaRPr b="0" i="0" sz="1100" u="none" cap="none" strike="noStrike">
              <a:solidFill>
                <a:srgbClr val="7F7F7F"/>
              </a:solidFill>
              <a:latin typeface="Open Sans Light"/>
              <a:ea typeface="Open Sans Light"/>
              <a:cs typeface="Open Sans Light"/>
              <a:sym typeface="Open Sans Light"/>
            </a:endParaRPr>
          </a:p>
          <a:p>
            <a:pPr indent="-171450" lvl="0" marL="171450" marR="0" rtl="0" algn="l">
              <a:lnSpc>
                <a:spcPct val="130000"/>
              </a:lnSpc>
              <a:spcBef>
                <a:spcPts val="600"/>
              </a:spcBef>
              <a:spcAft>
                <a:spcPts val="0"/>
              </a:spcAft>
              <a:buClr>
                <a:srgbClr val="7F7F7F"/>
              </a:buClr>
              <a:buSzPts val="1100"/>
              <a:buFont typeface="Arial"/>
              <a:buChar char="•"/>
            </a:pPr>
            <a:r>
              <a:rPr b="0" i="0" lang="id-ID" sz="1100" u="none" cap="none" strike="noStrike">
                <a:solidFill>
                  <a:srgbClr val="7F7F7F"/>
                </a:solidFill>
                <a:latin typeface="Open Sans Light"/>
                <a:ea typeface="Open Sans Light"/>
                <a:cs typeface="Open Sans Light"/>
                <a:sym typeface="Open Sans Light"/>
              </a:rPr>
              <a:t>Consumers frequently end up at empty bars and miss out on the best nights. </a:t>
            </a:r>
            <a:endParaRPr b="0" i="0" sz="1400" u="none" cap="none" strike="noStrike">
              <a:solidFill>
                <a:srgbClr val="000000"/>
              </a:solidFill>
              <a:latin typeface="Arial"/>
              <a:ea typeface="Arial"/>
              <a:cs typeface="Arial"/>
              <a:sym typeface="Arial"/>
            </a:endParaRPr>
          </a:p>
          <a:p>
            <a:pPr indent="-101600" lvl="0" marL="171450" marR="0" rtl="0" algn="l">
              <a:lnSpc>
                <a:spcPct val="130000"/>
              </a:lnSpc>
              <a:spcBef>
                <a:spcPts val="600"/>
              </a:spcBef>
              <a:spcAft>
                <a:spcPts val="0"/>
              </a:spcAft>
              <a:buClr>
                <a:srgbClr val="A5A5A5"/>
              </a:buClr>
              <a:buSzPts val="1100"/>
              <a:buFont typeface="Arial"/>
              <a:buNone/>
            </a:pPr>
            <a:r>
              <a:t/>
            </a:r>
            <a:endParaRPr b="0" i="0" sz="1100" u="none" cap="none" strike="noStrike">
              <a:solidFill>
                <a:srgbClr val="7F7F7F"/>
              </a:solidFill>
              <a:latin typeface="Open Sans Light"/>
              <a:ea typeface="Open Sans Light"/>
              <a:cs typeface="Open Sans Light"/>
              <a:sym typeface="Open Sans Light"/>
            </a:endParaRPr>
          </a:p>
        </p:txBody>
      </p:sp>
      <p:sp>
        <p:nvSpPr>
          <p:cNvPr id="174" name="Google Shape;174;p2"/>
          <p:cNvSpPr txBox="1"/>
          <p:nvPr/>
        </p:nvSpPr>
        <p:spPr>
          <a:xfrm>
            <a:off x="750304" y="1132717"/>
            <a:ext cx="9715500" cy="102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Montserrat"/>
              <a:buNone/>
            </a:pPr>
            <a:r>
              <a:rPr b="1" i="0" lang="id-ID" sz="4400" u="none" cap="none" strike="noStrike">
                <a:solidFill>
                  <a:schemeClr val="dk1"/>
                </a:solidFill>
                <a:latin typeface="Montserrat"/>
                <a:ea typeface="Montserrat"/>
                <a:cs typeface="Montserrat"/>
                <a:sym typeface="Montserrat"/>
              </a:rPr>
              <a:t>Problems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E36B3"/>
              </a:buClr>
              <a:buSzPts val="4400"/>
              <a:buFont typeface="Montserrat"/>
              <a:buNone/>
            </a:pPr>
            <a:r>
              <a:rPr b="1" i="0" lang="id-ID" sz="4400" u="none" cap="none" strike="noStrike">
                <a:solidFill>
                  <a:srgbClr val="1561E3"/>
                </a:solidFill>
                <a:latin typeface="Montserrat"/>
                <a:ea typeface="Montserrat"/>
                <a:cs typeface="Montserrat"/>
                <a:sym typeface="Montserrat"/>
              </a:rPr>
              <a:t>in Nightlife</a:t>
            </a:r>
            <a:endParaRPr b="0" i="0" sz="1400" u="none" cap="none" strike="noStrike">
              <a:solidFill>
                <a:srgbClr val="1561E3"/>
              </a:solidFill>
              <a:latin typeface="Arial"/>
              <a:ea typeface="Arial"/>
              <a:cs typeface="Arial"/>
              <a:sym typeface="Arial"/>
            </a:endParaRPr>
          </a:p>
        </p:txBody>
      </p:sp>
      <p:sp>
        <p:nvSpPr>
          <p:cNvPr id="175" name="Google Shape;175;p2"/>
          <p:cNvSpPr txBox="1"/>
          <p:nvPr/>
        </p:nvSpPr>
        <p:spPr>
          <a:xfrm flipH="1">
            <a:off x="11091690" y="170173"/>
            <a:ext cx="948850" cy="4770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fld id="{00000000-1234-1234-1234-123412341234}" type="slidenum">
              <a:rPr b="0" i="0" lang="id-ID" sz="2500" u="none" cap="none" strike="noStrike">
                <a:solidFill>
                  <a:srgbClr val="D8D8D8"/>
                </a:solidFill>
                <a:latin typeface="Titillium Web Light"/>
                <a:ea typeface="Titillium Web Light"/>
                <a:cs typeface="Titillium Web Light"/>
                <a:sym typeface="Titillium Web Light"/>
              </a:rPr>
              <a:t>‹#›</a:t>
            </a:fld>
            <a:endParaRPr b="0" i="0" sz="8625" u="none" cap="none" strike="noStrike">
              <a:solidFill>
                <a:srgbClr val="D8D8D8"/>
              </a:solidFill>
              <a:latin typeface="Titillium Web Light"/>
              <a:ea typeface="Titillium Web Light"/>
              <a:cs typeface="Titillium Web Light"/>
              <a:sym typeface="Titillium Web Light"/>
            </a:endParaRPr>
          </a:p>
        </p:txBody>
      </p:sp>
      <p:sp>
        <p:nvSpPr>
          <p:cNvPr id="176" name="Google Shape;176;p2"/>
          <p:cNvSpPr txBox="1"/>
          <p:nvPr/>
        </p:nvSpPr>
        <p:spPr>
          <a:xfrm>
            <a:off x="284241" y="6501812"/>
            <a:ext cx="519502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id-ID" sz="1000" u="none" cap="none" strike="noStrike">
                <a:solidFill>
                  <a:schemeClr val="accent2"/>
                </a:solidFill>
                <a:latin typeface="Montserrat ExtraBold"/>
                <a:ea typeface="Montserrat ExtraBold"/>
                <a:cs typeface="Montserrat ExtraBold"/>
                <a:sym typeface="Montserrat ExtraBold"/>
              </a:rPr>
              <a:t>WAVE© </a:t>
            </a:r>
            <a:r>
              <a:rPr b="0" i="0" lang="id-ID" sz="1000" u="none" cap="none" strike="noStrike">
                <a:solidFill>
                  <a:srgbClr val="D8D8D8"/>
                </a:solidFill>
                <a:latin typeface="Montserrat"/>
                <a:ea typeface="Montserrat"/>
                <a:cs typeface="Montserrat"/>
                <a:sym typeface="Montserrat"/>
              </a:rPr>
              <a:t>| 2020 Copyright. All rights Reserved.</a:t>
            </a:r>
            <a:endParaRPr b="0" i="0" sz="1400" u="none" cap="none" strike="noStrike">
              <a:solidFill>
                <a:srgbClr val="000000"/>
              </a:solidFill>
              <a:latin typeface="Arial"/>
              <a:ea typeface="Arial"/>
              <a:cs typeface="Arial"/>
              <a:sym typeface="Arial"/>
            </a:endParaRPr>
          </a:p>
        </p:txBody>
      </p:sp>
      <p:pic>
        <p:nvPicPr>
          <p:cNvPr id="177" name="Google Shape;177;p2"/>
          <p:cNvPicPr preferRelativeResize="0"/>
          <p:nvPr/>
        </p:nvPicPr>
        <p:blipFill rotWithShape="1">
          <a:blip r:embed="rId4">
            <a:alphaModFix/>
          </a:blip>
          <a:srcRect b="0" l="0" r="0" t="0"/>
          <a:stretch/>
        </p:blipFill>
        <p:spPr>
          <a:xfrm>
            <a:off x="131277" y="170173"/>
            <a:ext cx="1068228" cy="613070"/>
          </a:xfrm>
          <a:prstGeom prst="rect">
            <a:avLst/>
          </a:prstGeom>
          <a:noFill/>
          <a:ln>
            <a:noFill/>
          </a:ln>
        </p:spPr>
      </p:pic>
      <p:sp>
        <p:nvSpPr>
          <p:cNvPr id="178" name="Google Shape;178;p2"/>
          <p:cNvSpPr/>
          <p:nvPr/>
        </p:nvSpPr>
        <p:spPr>
          <a:xfrm>
            <a:off x="4139586" y="2980564"/>
            <a:ext cx="1468468" cy="328640"/>
          </a:xfrm>
          <a:prstGeom prst="roundRect">
            <a:avLst>
              <a:gd fmla="val 10394" name="adj"/>
            </a:avLst>
          </a:prstGeom>
          <a:noFill/>
          <a:ln cap="flat" cmpd="sng" w="9525">
            <a:solidFill>
              <a:srgbClr val="1561E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id-ID" sz="1000" u="none" cap="none" strike="noStrike">
                <a:solidFill>
                  <a:srgbClr val="1561E3"/>
                </a:solidFill>
                <a:latin typeface="Montserrat"/>
                <a:ea typeface="Montserrat"/>
                <a:cs typeface="Montserrat"/>
                <a:sym typeface="Montserrat"/>
              </a:rPr>
              <a:t>BUSINESSES</a:t>
            </a:r>
            <a:endParaRPr b="1" i="0" sz="1000" u="none" cap="none" strike="noStrike">
              <a:solidFill>
                <a:srgbClr val="1561E3"/>
              </a:solidFill>
              <a:latin typeface="Montserrat"/>
              <a:ea typeface="Montserrat"/>
              <a:cs typeface="Montserrat"/>
              <a:sym typeface="Montserrat"/>
            </a:endParaRPr>
          </a:p>
        </p:txBody>
      </p:sp>
      <p:sp>
        <p:nvSpPr>
          <p:cNvPr id="179" name="Google Shape;179;p2"/>
          <p:cNvSpPr txBox="1"/>
          <p:nvPr/>
        </p:nvSpPr>
        <p:spPr>
          <a:xfrm>
            <a:off x="4139586" y="3556701"/>
            <a:ext cx="2467200" cy="1736100"/>
          </a:xfrm>
          <a:prstGeom prst="rect">
            <a:avLst/>
          </a:prstGeom>
          <a:noFill/>
          <a:ln>
            <a:noFill/>
          </a:ln>
        </p:spPr>
        <p:txBody>
          <a:bodyPr anchorCtr="0" anchor="b" bIns="45700" lIns="91425" spcFirstLastPara="1" rIns="91425" wrap="square" tIns="45700">
            <a:spAutoFit/>
          </a:bodyPr>
          <a:lstStyle/>
          <a:p>
            <a:pPr indent="-171450" lvl="0" marL="171450" marR="0" rtl="0" algn="l">
              <a:lnSpc>
                <a:spcPct val="130000"/>
              </a:lnSpc>
              <a:spcBef>
                <a:spcPts val="0"/>
              </a:spcBef>
              <a:spcAft>
                <a:spcPts val="0"/>
              </a:spcAft>
              <a:buClr>
                <a:srgbClr val="7F7F7F"/>
              </a:buClr>
              <a:buSzPts val="1100"/>
              <a:buFont typeface="Arial"/>
              <a:buChar char="•"/>
            </a:pPr>
            <a:r>
              <a:rPr b="0" i="0" lang="id-ID" sz="1100" u="none" cap="none" strike="noStrike">
                <a:solidFill>
                  <a:srgbClr val="7F7F7F"/>
                </a:solidFill>
                <a:latin typeface="Open Sans Light"/>
                <a:ea typeface="Open Sans Light"/>
                <a:cs typeface="Open Sans Light"/>
                <a:sym typeface="Open Sans Light"/>
              </a:rPr>
              <a:t>Bars, liquor companies, promoters, and more  struggle to effectively market to their consumers.</a:t>
            </a:r>
            <a:endParaRPr b="0" i="0" sz="1400" u="none" cap="none" strike="noStrike">
              <a:solidFill>
                <a:srgbClr val="000000"/>
              </a:solidFill>
              <a:latin typeface="Arial"/>
              <a:ea typeface="Arial"/>
              <a:cs typeface="Arial"/>
              <a:sym typeface="Arial"/>
            </a:endParaRPr>
          </a:p>
          <a:p>
            <a:pPr indent="-101600" lvl="0" marL="171450" marR="0" rtl="0" algn="l">
              <a:lnSpc>
                <a:spcPct val="130000"/>
              </a:lnSpc>
              <a:spcBef>
                <a:spcPts val="600"/>
              </a:spcBef>
              <a:spcAft>
                <a:spcPts val="0"/>
              </a:spcAft>
              <a:buClr>
                <a:srgbClr val="A5A5A5"/>
              </a:buClr>
              <a:buSzPts val="1100"/>
              <a:buFont typeface="Arial"/>
              <a:buNone/>
            </a:pPr>
            <a:r>
              <a:t/>
            </a:r>
            <a:endParaRPr b="0" i="0" sz="1100" u="none" cap="none" strike="noStrike">
              <a:solidFill>
                <a:srgbClr val="7F7F7F"/>
              </a:solidFill>
              <a:latin typeface="Open Sans Light"/>
              <a:ea typeface="Open Sans Light"/>
              <a:cs typeface="Open Sans Light"/>
              <a:sym typeface="Open Sans Light"/>
            </a:endParaRPr>
          </a:p>
          <a:p>
            <a:pPr indent="-171450" lvl="0" marL="171450" marR="0" rtl="0" algn="l">
              <a:lnSpc>
                <a:spcPct val="130000"/>
              </a:lnSpc>
              <a:spcBef>
                <a:spcPts val="600"/>
              </a:spcBef>
              <a:spcAft>
                <a:spcPts val="0"/>
              </a:spcAft>
              <a:buClr>
                <a:srgbClr val="7F7F7F"/>
              </a:buClr>
              <a:buSzPts val="1100"/>
              <a:buFont typeface="Arial"/>
              <a:buChar char="•"/>
            </a:pPr>
            <a:r>
              <a:rPr b="0" i="0" lang="id-ID" sz="1100" u="none" cap="none" strike="noStrike">
                <a:solidFill>
                  <a:srgbClr val="7F7F7F"/>
                </a:solidFill>
                <a:latin typeface="Open Sans Light"/>
                <a:ea typeface="Open Sans Light"/>
                <a:cs typeface="Open Sans Light"/>
                <a:sym typeface="Open Sans Light"/>
              </a:rPr>
              <a:t>Technology has fallen behind the curve throughout the industry.</a:t>
            </a:r>
            <a:endParaRPr b="0" i="0" sz="1400" u="none" cap="none" strike="noStrike">
              <a:solidFill>
                <a:srgbClr val="000000"/>
              </a:solidFill>
              <a:latin typeface="Arial"/>
              <a:ea typeface="Arial"/>
              <a:cs typeface="Arial"/>
              <a:sym typeface="Arial"/>
            </a:endParaRPr>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750"/>
                                  </p:stCondLst>
                                  <p:childTnLst>
                                    <p:set>
                                      <p:cBhvr>
                                        <p:cTn dur="1" fill="hold">
                                          <p:stCondLst>
                                            <p:cond delay="0"/>
                                          </p:stCondLst>
                                        </p:cTn>
                                        <p:tgtEl>
                                          <p:spTgt spid="171"/>
                                        </p:tgtEl>
                                        <p:attrNameLst>
                                          <p:attrName>style.visibility</p:attrName>
                                        </p:attrNameLst>
                                      </p:cBhvr>
                                      <p:to>
                                        <p:strVal val="visible"/>
                                      </p:to>
                                    </p:set>
                                    <p:animEffect filter="fade" transition="in">
                                      <p:cBhvr>
                                        <p:cTn dur="750"/>
                                        <p:tgtEl>
                                          <p:spTgt spid="171"/>
                                        </p:tgtEl>
                                      </p:cBhvr>
                                    </p:animEffect>
                                  </p:childTnLst>
                                </p:cTn>
                              </p:par>
                              <p:par>
                                <p:cTn fill="hold" nodeType="withEffect" presetClass="entr" presetID="10" presetSubtype="0">
                                  <p:stCondLst>
                                    <p:cond delay="750"/>
                                  </p:stCondLst>
                                  <p:childTnLst>
                                    <p:set>
                                      <p:cBhvr>
                                        <p:cTn dur="1" fill="hold">
                                          <p:stCondLst>
                                            <p:cond delay="0"/>
                                          </p:stCondLst>
                                        </p:cTn>
                                        <p:tgtEl>
                                          <p:spTgt spid="173"/>
                                        </p:tgtEl>
                                        <p:attrNameLst>
                                          <p:attrName>style.visibility</p:attrName>
                                        </p:attrNameLst>
                                      </p:cBhvr>
                                      <p:to>
                                        <p:strVal val="visible"/>
                                      </p:to>
                                    </p:set>
                                    <p:animEffect filter="fade" transition="in">
                                      <p:cBhvr>
                                        <p:cTn dur="750"/>
                                        <p:tgtEl>
                                          <p:spTgt spid="173"/>
                                        </p:tgtEl>
                                      </p:cBhvr>
                                    </p:animEffect>
                                  </p:childTnLst>
                                </p:cTn>
                              </p:par>
                              <p:par>
                                <p:cTn fill="hold" nodeType="withEffect" presetClass="entr" presetID="2" presetSubtype="8">
                                  <p:stCondLst>
                                    <p:cond delay="750"/>
                                  </p:stCondLst>
                                  <p:childTnLst>
                                    <p:set>
                                      <p:cBhvr>
                                        <p:cTn dur="1" fill="hold">
                                          <p:stCondLst>
                                            <p:cond delay="0"/>
                                          </p:stCondLst>
                                        </p:cTn>
                                        <p:tgtEl>
                                          <p:spTgt spid="172"/>
                                        </p:tgtEl>
                                        <p:attrNameLst>
                                          <p:attrName>style.visibility</p:attrName>
                                        </p:attrNameLst>
                                      </p:cBhvr>
                                      <p:to>
                                        <p:strVal val="visible"/>
                                      </p:to>
                                    </p:set>
                                    <p:anim calcmode="lin" valueType="num">
                                      <p:cBhvr additive="base">
                                        <p:cTn dur="750"/>
                                        <p:tgtEl>
                                          <p:spTgt spid="172"/>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750"/>
                                  </p:stCondLst>
                                  <p:childTnLst>
                                    <p:set>
                                      <p:cBhvr>
                                        <p:cTn dur="1" fill="hold">
                                          <p:stCondLst>
                                            <p:cond delay="0"/>
                                          </p:stCondLst>
                                        </p:cTn>
                                        <p:tgtEl>
                                          <p:spTgt spid="179"/>
                                        </p:tgtEl>
                                        <p:attrNameLst>
                                          <p:attrName>style.visibility</p:attrName>
                                        </p:attrNameLst>
                                      </p:cBhvr>
                                      <p:to>
                                        <p:strVal val="visible"/>
                                      </p:to>
                                    </p:set>
                                    <p:animEffect filter="fade" transition="in">
                                      <p:cBhvr>
                                        <p:cTn dur="750"/>
                                        <p:tgtEl>
                                          <p:spTgt spid="179"/>
                                        </p:tgtEl>
                                      </p:cBhvr>
                                    </p:animEffect>
                                  </p:childTnLst>
                                </p:cTn>
                              </p:par>
                              <p:par>
                                <p:cTn fill="hold" nodeType="withEffect" presetClass="entr" presetID="2" presetSubtype="8">
                                  <p:stCondLst>
                                    <p:cond delay="750"/>
                                  </p:stCondLst>
                                  <p:childTnLst>
                                    <p:set>
                                      <p:cBhvr>
                                        <p:cTn dur="1" fill="hold">
                                          <p:stCondLst>
                                            <p:cond delay="0"/>
                                          </p:stCondLst>
                                        </p:cTn>
                                        <p:tgtEl>
                                          <p:spTgt spid="178"/>
                                        </p:tgtEl>
                                        <p:attrNameLst>
                                          <p:attrName>style.visibility</p:attrName>
                                        </p:attrNameLst>
                                      </p:cBhvr>
                                      <p:to>
                                        <p:strVal val="visible"/>
                                      </p:to>
                                    </p:set>
                                    <p:anim calcmode="lin" valueType="num">
                                      <p:cBhvr additive="base">
                                        <p:cTn dur="750"/>
                                        <p:tgtEl>
                                          <p:spTgt spid="17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4" name="Shape 184"/>
        <p:cNvGrpSpPr/>
        <p:nvPr/>
      </p:nvGrpSpPr>
      <p:grpSpPr>
        <a:xfrm>
          <a:off x="0" y="0"/>
          <a:ext cx="0" cy="0"/>
          <a:chOff x="0" y="0"/>
          <a:chExt cx="0" cy="0"/>
        </a:xfrm>
      </p:grpSpPr>
      <p:pic>
        <p:nvPicPr>
          <p:cNvPr id="185" name="Google Shape;185;gd63ba49d26_0_64"/>
          <p:cNvPicPr preferRelativeResize="0"/>
          <p:nvPr/>
        </p:nvPicPr>
        <p:blipFill rotWithShape="1">
          <a:blip r:embed="rId4">
            <a:alphaModFix/>
          </a:blip>
          <a:srcRect b="0" l="0" r="0" t="0"/>
          <a:stretch/>
        </p:blipFill>
        <p:spPr>
          <a:xfrm>
            <a:off x="3923637" y="1039100"/>
            <a:ext cx="2616298" cy="5193076"/>
          </a:xfrm>
          <a:prstGeom prst="rect">
            <a:avLst/>
          </a:prstGeom>
          <a:noFill/>
          <a:ln>
            <a:noFill/>
          </a:ln>
        </p:spPr>
      </p:pic>
      <p:pic>
        <p:nvPicPr>
          <p:cNvPr id="186" name="Google Shape;186;gd63ba49d26_0_64"/>
          <p:cNvPicPr preferRelativeResize="0"/>
          <p:nvPr/>
        </p:nvPicPr>
        <p:blipFill rotWithShape="1">
          <a:blip r:embed="rId5">
            <a:alphaModFix/>
          </a:blip>
          <a:srcRect b="0" l="0" r="0" t="0"/>
          <a:stretch/>
        </p:blipFill>
        <p:spPr>
          <a:xfrm>
            <a:off x="6767212" y="1053480"/>
            <a:ext cx="2720351" cy="5164331"/>
          </a:xfrm>
          <a:prstGeom prst="rect">
            <a:avLst/>
          </a:prstGeom>
          <a:noFill/>
          <a:ln>
            <a:noFill/>
          </a:ln>
          <a:effectLst>
            <a:outerShdw blurRad="185738" rotWithShape="0" algn="bl" dir="3240000" dist="85725">
              <a:srgbClr val="000000">
                <a:alpha val="40784"/>
              </a:srgbClr>
            </a:outerShdw>
          </a:effectLst>
        </p:spPr>
      </p:pic>
      <p:sp>
        <p:nvSpPr>
          <p:cNvPr id="187" name="Google Shape;187;gd63ba49d26_0_64"/>
          <p:cNvSpPr txBox="1"/>
          <p:nvPr/>
        </p:nvSpPr>
        <p:spPr>
          <a:xfrm>
            <a:off x="315225" y="287750"/>
            <a:ext cx="3574200" cy="221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rPr b="1" i="0" lang="id-ID" sz="4400" u="none" cap="none" strike="noStrike">
                <a:solidFill>
                  <a:schemeClr val="lt1"/>
                </a:solidFill>
                <a:latin typeface="Montserrat"/>
                <a:ea typeface="Montserrat"/>
                <a:cs typeface="Montserrat"/>
                <a:sym typeface="Montserrat"/>
              </a:rPr>
              <a:t>The Two-Sided</a:t>
            </a:r>
            <a:endParaRPr b="1" i="0" sz="4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400"/>
              <a:buFont typeface="Arial"/>
              <a:buNone/>
            </a:pPr>
            <a:r>
              <a:rPr b="1" i="0" lang="id-ID" sz="4400" u="none" cap="none" strike="noStrike">
                <a:solidFill>
                  <a:schemeClr val="lt1"/>
                </a:solidFill>
                <a:latin typeface="Montserrat"/>
                <a:ea typeface="Montserrat"/>
                <a:cs typeface="Montserrat"/>
                <a:sym typeface="Montserrat"/>
              </a:rPr>
              <a:t>Solution</a:t>
            </a:r>
            <a:endParaRPr b="1" i="0" sz="4400" u="none" cap="none" strike="noStrike">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200"/>
                                        <p:tgtEl>
                                          <p:spTgt spid="185"/>
                                        </p:tgtEl>
                                      </p:cBhvr>
                                    </p:animEffect>
                                  </p:childTnLst>
                                </p:cTn>
                              </p:par>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2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4"/>
          <p:cNvSpPr txBox="1"/>
          <p:nvPr>
            <p:ph type="title"/>
          </p:nvPr>
        </p:nvSpPr>
        <p:spPr>
          <a:xfrm>
            <a:off x="4509429" y="1374646"/>
            <a:ext cx="9715500" cy="1028700"/>
          </a:xfrm>
          <a:prstGeom prst="rect">
            <a:avLst/>
          </a:prstGeom>
          <a:noFill/>
          <a:ln>
            <a:noFill/>
          </a:ln>
        </p:spPr>
        <p:txBody>
          <a:bodyPr anchorCtr="0" anchor="t" bIns="0" lIns="0" spcFirstLastPara="1" rIns="0" wrap="square" tIns="192000">
            <a:noAutofit/>
          </a:bodyPr>
          <a:lstStyle/>
          <a:p>
            <a:pPr indent="0" lvl="0" marL="0" rtl="0" algn="l">
              <a:lnSpc>
                <a:spcPct val="75000"/>
              </a:lnSpc>
              <a:spcBef>
                <a:spcPts val="0"/>
              </a:spcBef>
              <a:spcAft>
                <a:spcPts val="0"/>
              </a:spcAft>
              <a:buClr>
                <a:schemeClr val="dk1"/>
              </a:buClr>
              <a:buSzPts val="4000"/>
              <a:buFont typeface="Montserrat"/>
              <a:buNone/>
            </a:pPr>
            <a:r>
              <a:rPr lang="id-ID"/>
              <a:t>Introducing </a:t>
            </a:r>
            <a:r>
              <a:rPr lang="id-ID">
                <a:solidFill>
                  <a:srgbClr val="1561E3"/>
                </a:solidFill>
              </a:rPr>
              <a:t>WAVE</a:t>
            </a:r>
            <a:endParaRPr>
              <a:solidFill>
                <a:srgbClr val="1561E3"/>
              </a:solidFill>
            </a:endParaRPr>
          </a:p>
        </p:txBody>
      </p:sp>
      <p:sp>
        <p:nvSpPr>
          <p:cNvPr id="193" name="Google Shape;193;p4"/>
          <p:cNvSpPr/>
          <p:nvPr/>
        </p:nvSpPr>
        <p:spPr>
          <a:xfrm>
            <a:off x="4509429" y="2966274"/>
            <a:ext cx="1080000" cy="1080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id-ID" sz="1800" u="none" cap="none" strike="noStrike">
                <a:solidFill>
                  <a:schemeClr val="dk1"/>
                </a:solidFill>
                <a:latin typeface="Montserrat"/>
                <a:ea typeface="Montserrat"/>
                <a:cs typeface="Montserrat"/>
                <a:sym typeface="Montserrat"/>
              </a:rPr>
              <a:t>01</a:t>
            </a:r>
            <a:endParaRPr b="0" i="0" sz="1400" u="none" cap="none" strike="noStrike">
              <a:solidFill>
                <a:srgbClr val="000000"/>
              </a:solidFill>
              <a:latin typeface="Arial"/>
              <a:ea typeface="Arial"/>
              <a:cs typeface="Arial"/>
              <a:sym typeface="Arial"/>
            </a:endParaRPr>
          </a:p>
        </p:txBody>
      </p:sp>
      <p:sp>
        <p:nvSpPr>
          <p:cNvPr id="194" name="Google Shape;194;p4"/>
          <p:cNvSpPr txBox="1"/>
          <p:nvPr/>
        </p:nvSpPr>
        <p:spPr>
          <a:xfrm>
            <a:off x="4586704" y="4264724"/>
            <a:ext cx="772840" cy="369332"/>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id-ID" sz="1800" u="none" cap="none" strike="noStrike">
                <a:solidFill>
                  <a:schemeClr val="dk1"/>
                </a:solidFill>
                <a:latin typeface="Open Sans"/>
                <a:ea typeface="Open Sans"/>
                <a:cs typeface="Open Sans"/>
                <a:sym typeface="Open Sans"/>
              </a:rPr>
              <a:t>Search</a:t>
            </a:r>
            <a:endParaRPr b="0" i="0" sz="1400" u="none" cap="none" strike="noStrike">
              <a:solidFill>
                <a:srgbClr val="000000"/>
              </a:solidFill>
              <a:latin typeface="Arial"/>
              <a:ea typeface="Arial"/>
              <a:cs typeface="Arial"/>
              <a:sym typeface="Arial"/>
            </a:endParaRPr>
          </a:p>
        </p:txBody>
      </p:sp>
      <p:sp>
        <p:nvSpPr>
          <p:cNvPr id="195" name="Google Shape;195;p4"/>
          <p:cNvSpPr txBox="1"/>
          <p:nvPr/>
        </p:nvSpPr>
        <p:spPr>
          <a:xfrm>
            <a:off x="4586704" y="4669616"/>
            <a:ext cx="1865826" cy="741485"/>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Clr>
                <a:srgbClr val="000000"/>
              </a:buClr>
              <a:buSzPts val="1200"/>
              <a:buFont typeface="Arial"/>
              <a:buNone/>
            </a:pPr>
            <a:r>
              <a:rPr b="0" i="0" lang="id-ID" sz="1200" u="none" cap="none" strike="noStrike">
                <a:solidFill>
                  <a:srgbClr val="7F7F7F"/>
                </a:solidFill>
                <a:latin typeface="Open Sans Light"/>
                <a:ea typeface="Open Sans Light"/>
                <a:cs typeface="Open Sans Light"/>
                <a:sym typeface="Open Sans Light"/>
              </a:rPr>
              <a:t>Find the best bars and deals every night of the week</a:t>
            </a:r>
            <a:endParaRPr b="0" i="0" sz="1400" u="none" cap="none" strike="noStrike">
              <a:solidFill>
                <a:srgbClr val="000000"/>
              </a:solidFill>
              <a:latin typeface="Arial"/>
              <a:ea typeface="Arial"/>
              <a:cs typeface="Arial"/>
              <a:sym typeface="Arial"/>
            </a:endParaRPr>
          </a:p>
        </p:txBody>
      </p:sp>
      <p:sp>
        <p:nvSpPr>
          <p:cNvPr id="196" name="Google Shape;196;p4"/>
          <p:cNvSpPr/>
          <p:nvPr/>
        </p:nvSpPr>
        <p:spPr>
          <a:xfrm>
            <a:off x="7001278" y="2966274"/>
            <a:ext cx="1080000" cy="1080000"/>
          </a:xfrm>
          <a:prstGeom prst="ellipse">
            <a:avLst/>
          </a:prstGeom>
          <a:gradFill>
            <a:gsLst>
              <a:gs pos="0">
                <a:schemeClr val="accent1"/>
              </a:gs>
              <a:gs pos="100000">
                <a:schemeClr val="accent2"/>
              </a:gs>
            </a:gsLst>
            <a:lin ang="27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id-ID" sz="1800" u="none" cap="none" strike="noStrike">
                <a:solidFill>
                  <a:srgbClr val="FFFFFF"/>
                </a:solidFill>
                <a:latin typeface="Montserrat"/>
                <a:ea typeface="Montserrat"/>
                <a:cs typeface="Montserrat"/>
                <a:sym typeface="Montserrat"/>
              </a:rPr>
              <a:t>02</a:t>
            </a:r>
            <a:endParaRPr b="0" i="0" sz="1400" u="none" cap="none" strike="noStrike">
              <a:solidFill>
                <a:srgbClr val="000000"/>
              </a:solidFill>
              <a:latin typeface="Arial"/>
              <a:ea typeface="Arial"/>
              <a:cs typeface="Arial"/>
              <a:sym typeface="Arial"/>
            </a:endParaRPr>
          </a:p>
        </p:txBody>
      </p:sp>
      <p:sp>
        <p:nvSpPr>
          <p:cNvPr id="197" name="Google Shape;197;p4"/>
          <p:cNvSpPr txBox="1"/>
          <p:nvPr/>
        </p:nvSpPr>
        <p:spPr>
          <a:xfrm>
            <a:off x="7078553" y="4264724"/>
            <a:ext cx="697307" cy="369332"/>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id-ID" sz="1800" u="none" cap="none" strike="noStrike">
                <a:solidFill>
                  <a:schemeClr val="dk1"/>
                </a:solidFill>
                <a:latin typeface="Open Sans"/>
                <a:ea typeface="Open Sans"/>
                <a:cs typeface="Open Sans"/>
                <a:sym typeface="Open Sans"/>
              </a:rPr>
              <a:t>Check</a:t>
            </a:r>
            <a:endParaRPr b="0" i="0" sz="1400" u="none" cap="none" strike="noStrike">
              <a:solidFill>
                <a:srgbClr val="000000"/>
              </a:solidFill>
              <a:latin typeface="Arial"/>
              <a:ea typeface="Arial"/>
              <a:cs typeface="Arial"/>
              <a:sym typeface="Arial"/>
            </a:endParaRPr>
          </a:p>
        </p:txBody>
      </p:sp>
      <p:sp>
        <p:nvSpPr>
          <p:cNvPr id="198" name="Google Shape;198;p4"/>
          <p:cNvSpPr txBox="1"/>
          <p:nvPr/>
        </p:nvSpPr>
        <p:spPr>
          <a:xfrm>
            <a:off x="7078553" y="4669616"/>
            <a:ext cx="1865826" cy="519886"/>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Clr>
                <a:srgbClr val="000000"/>
              </a:buClr>
              <a:buSzPts val="1200"/>
              <a:buFont typeface="Arial"/>
              <a:buNone/>
            </a:pPr>
            <a:r>
              <a:rPr b="0" i="0" lang="id-ID" sz="1200" u="none" cap="none" strike="noStrike">
                <a:solidFill>
                  <a:srgbClr val="7F7F7F"/>
                </a:solidFill>
                <a:latin typeface="Open Sans Light"/>
                <a:ea typeface="Open Sans Light"/>
                <a:cs typeface="Open Sans Light"/>
                <a:sym typeface="Open Sans Light"/>
              </a:rPr>
              <a:t>See where the crowds are before going out</a:t>
            </a:r>
            <a:endParaRPr b="0" i="0" sz="1400" u="none" cap="none" strike="noStrike">
              <a:solidFill>
                <a:srgbClr val="000000"/>
              </a:solidFill>
              <a:latin typeface="Arial"/>
              <a:ea typeface="Arial"/>
              <a:cs typeface="Arial"/>
              <a:sym typeface="Arial"/>
            </a:endParaRPr>
          </a:p>
        </p:txBody>
      </p:sp>
      <p:sp>
        <p:nvSpPr>
          <p:cNvPr id="199" name="Google Shape;199;p4"/>
          <p:cNvSpPr/>
          <p:nvPr/>
        </p:nvSpPr>
        <p:spPr>
          <a:xfrm>
            <a:off x="9800287" y="2966274"/>
            <a:ext cx="1080000" cy="1080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id-ID" sz="1800" u="none" cap="none" strike="noStrike">
                <a:solidFill>
                  <a:schemeClr val="dk1"/>
                </a:solidFill>
                <a:latin typeface="Montserrat"/>
                <a:ea typeface="Montserrat"/>
                <a:cs typeface="Montserrat"/>
                <a:sym typeface="Montserrat"/>
              </a:rPr>
              <a:t>03</a:t>
            </a:r>
            <a:endParaRPr b="0" i="0" sz="1400" u="none" cap="none" strike="noStrike">
              <a:solidFill>
                <a:srgbClr val="000000"/>
              </a:solidFill>
              <a:latin typeface="Arial"/>
              <a:ea typeface="Arial"/>
              <a:cs typeface="Arial"/>
              <a:sym typeface="Arial"/>
            </a:endParaRPr>
          </a:p>
        </p:txBody>
      </p:sp>
      <p:sp>
        <p:nvSpPr>
          <p:cNvPr id="200" name="Google Shape;200;p4"/>
          <p:cNvSpPr txBox="1"/>
          <p:nvPr/>
        </p:nvSpPr>
        <p:spPr>
          <a:xfrm>
            <a:off x="9877562" y="4264724"/>
            <a:ext cx="506549" cy="369332"/>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id-ID" sz="1800" u="none" cap="none" strike="noStrike">
                <a:solidFill>
                  <a:schemeClr val="dk1"/>
                </a:solidFill>
                <a:latin typeface="Open Sans"/>
                <a:ea typeface="Open Sans"/>
                <a:cs typeface="Open Sans"/>
                <a:sym typeface="Open Sans"/>
              </a:rPr>
              <a:t>Plan</a:t>
            </a:r>
            <a:endParaRPr b="0" i="0" sz="1400" u="none" cap="none" strike="noStrike">
              <a:solidFill>
                <a:srgbClr val="000000"/>
              </a:solidFill>
              <a:latin typeface="Arial"/>
              <a:ea typeface="Arial"/>
              <a:cs typeface="Arial"/>
              <a:sym typeface="Arial"/>
            </a:endParaRPr>
          </a:p>
        </p:txBody>
      </p:sp>
      <p:sp>
        <p:nvSpPr>
          <p:cNvPr id="201" name="Google Shape;201;p4"/>
          <p:cNvSpPr txBox="1"/>
          <p:nvPr/>
        </p:nvSpPr>
        <p:spPr>
          <a:xfrm>
            <a:off x="9877562" y="4669616"/>
            <a:ext cx="1865826" cy="519886"/>
          </a:xfrm>
          <a:prstGeom prst="rect">
            <a:avLst/>
          </a:prstGeom>
          <a:noFill/>
          <a:ln>
            <a:noFill/>
          </a:ln>
        </p:spPr>
        <p:txBody>
          <a:bodyPr anchorCtr="0" anchor="t" bIns="45700" lIns="0" spcFirstLastPara="1" rIns="0" wrap="square" tIns="45700">
            <a:spAutoFit/>
          </a:bodyPr>
          <a:lstStyle/>
          <a:p>
            <a:pPr indent="0" lvl="0" marL="0" marR="0" rtl="0" algn="l">
              <a:lnSpc>
                <a:spcPct val="120000"/>
              </a:lnSpc>
              <a:spcBef>
                <a:spcPts val="0"/>
              </a:spcBef>
              <a:spcAft>
                <a:spcPts val="0"/>
              </a:spcAft>
              <a:buClr>
                <a:srgbClr val="000000"/>
              </a:buClr>
              <a:buSzPts val="1200"/>
              <a:buFont typeface="Arial"/>
              <a:buNone/>
            </a:pPr>
            <a:r>
              <a:rPr b="0" i="0" lang="id-ID" sz="1200" u="none" cap="none" strike="noStrike">
                <a:solidFill>
                  <a:srgbClr val="7F7F7F"/>
                </a:solidFill>
                <a:latin typeface="Open Sans Light"/>
                <a:ea typeface="Open Sans Light"/>
                <a:cs typeface="Open Sans Light"/>
                <a:sym typeface="Open Sans Light"/>
              </a:rPr>
              <a:t>Seamlessly coordinate plans with friends </a:t>
            </a:r>
            <a:endParaRPr b="0" i="0" sz="1400" u="none" cap="none" strike="noStrike">
              <a:solidFill>
                <a:srgbClr val="000000"/>
              </a:solidFill>
              <a:latin typeface="Arial"/>
              <a:ea typeface="Arial"/>
              <a:cs typeface="Arial"/>
              <a:sym typeface="Arial"/>
            </a:endParaRPr>
          </a:p>
        </p:txBody>
      </p:sp>
      <p:sp>
        <p:nvSpPr>
          <p:cNvPr id="202" name="Google Shape;202;p4"/>
          <p:cNvSpPr txBox="1"/>
          <p:nvPr/>
        </p:nvSpPr>
        <p:spPr>
          <a:xfrm>
            <a:off x="1714501" y="1763144"/>
            <a:ext cx="5148754" cy="1475789"/>
          </a:xfrm>
          <a:prstGeom prst="rect">
            <a:avLst/>
          </a:prstGeom>
          <a:noFill/>
          <a:ln>
            <a:noFill/>
          </a:ln>
        </p:spPr>
        <p:txBody>
          <a:bodyPr anchorCtr="0" anchor="t" bIns="45700" lIns="0" spcFirstLastPara="1" rIns="0" wrap="square" tIns="45700">
            <a:spAutoFit/>
          </a:bodyPr>
          <a:lstStyle/>
          <a:p>
            <a:pPr indent="0" lvl="0" marL="0" marR="0" rtl="0" algn="l">
              <a:lnSpc>
                <a:spcPct val="130000"/>
              </a:lnSpc>
              <a:spcBef>
                <a:spcPts val="0"/>
              </a:spcBef>
              <a:spcAft>
                <a:spcPts val="0"/>
              </a:spcAft>
              <a:buClr>
                <a:srgbClr val="000000"/>
              </a:buClr>
              <a:buSzPts val="1000"/>
              <a:buFont typeface="Arial"/>
              <a:buNone/>
            </a:pPr>
            <a:r>
              <a:t/>
            </a:r>
            <a:endParaRPr b="0" i="0" sz="1000" u="none" cap="none" strike="noStrike">
              <a:solidFill>
                <a:schemeClr val="dk1"/>
              </a:solidFill>
              <a:latin typeface="Open Sans"/>
              <a:ea typeface="Open Sans"/>
              <a:cs typeface="Open Sans"/>
              <a:sym typeface="Open Sans"/>
            </a:endParaRPr>
          </a:p>
          <a:p>
            <a:pPr indent="0" lvl="0" marL="0" marR="0" rtl="0" algn="l">
              <a:lnSpc>
                <a:spcPct val="130000"/>
              </a:lnSpc>
              <a:spcBef>
                <a:spcPts val="0"/>
              </a:spcBef>
              <a:spcAft>
                <a:spcPts val="0"/>
              </a:spcAft>
              <a:buClr>
                <a:srgbClr val="000000"/>
              </a:buClr>
              <a:buSzPts val="1000"/>
              <a:buFont typeface="Arial"/>
              <a:buNone/>
            </a:pPr>
            <a:r>
              <a:t/>
            </a:r>
            <a:endParaRPr b="0" i="0" sz="1000" u="none" cap="none" strike="noStrike">
              <a:solidFill>
                <a:schemeClr val="dk1"/>
              </a:solidFill>
              <a:latin typeface="Open Sans"/>
              <a:ea typeface="Open Sans"/>
              <a:cs typeface="Open Sans"/>
              <a:sym typeface="Open Sans"/>
            </a:endParaRPr>
          </a:p>
          <a:p>
            <a:pPr indent="0" lvl="0" marL="0" marR="0" rtl="0" algn="l">
              <a:lnSpc>
                <a:spcPct val="130000"/>
              </a:lnSpc>
              <a:spcBef>
                <a:spcPts val="0"/>
              </a:spcBef>
              <a:spcAft>
                <a:spcPts val="0"/>
              </a:spcAft>
              <a:buClr>
                <a:srgbClr val="000000"/>
              </a:buClr>
              <a:buSzPts val="1000"/>
              <a:buFont typeface="Arial"/>
              <a:buNone/>
            </a:pPr>
            <a:r>
              <a:t/>
            </a:r>
            <a:endParaRPr b="0" i="0" sz="1000" u="none" cap="none" strike="noStrike">
              <a:solidFill>
                <a:schemeClr val="dk1"/>
              </a:solidFill>
              <a:latin typeface="Open Sans"/>
              <a:ea typeface="Open Sans"/>
              <a:cs typeface="Open Sans"/>
              <a:sym typeface="Open Sans"/>
            </a:endParaRPr>
          </a:p>
          <a:p>
            <a:pPr indent="0" lvl="0" marL="0" marR="0" rtl="0" algn="l">
              <a:lnSpc>
                <a:spcPct val="130000"/>
              </a:lnSpc>
              <a:spcBef>
                <a:spcPts val="0"/>
              </a:spcBef>
              <a:spcAft>
                <a:spcPts val="0"/>
              </a:spcAft>
              <a:buClr>
                <a:srgbClr val="000000"/>
              </a:buClr>
              <a:buSzPts val="1000"/>
              <a:buFont typeface="Arial"/>
              <a:buNone/>
            </a:pPr>
            <a:r>
              <a:t/>
            </a:r>
            <a:endParaRPr b="0" i="0" sz="1000" u="none" cap="none" strike="noStrike">
              <a:solidFill>
                <a:schemeClr val="dk1"/>
              </a:solidFill>
              <a:latin typeface="Open Sans"/>
              <a:ea typeface="Open Sans"/>
              <a:cs typeface="Open Sans"/>
              <a:sym typeface="Open Sans"/>
            </a:endParaRPr>
          </a:p>
          <a:p>
            <a:pPr indent="0" lvl="0" marL="0" marR="0" rtl="0" algn="l">
              <a:lnSpc>
                <a:spcPct val="130000"/>
              </a:lnSpc>
              <a:spcBef>
                <a:spcPts val="0"/>
              </a:spcBef>
              <a:spcAft>
                <a:spcPts val="0"/>
              </a:spcAft>
              <a:buClr>
                <a:srgbClr val="000000"/>
              </a:buClr>
              <a:buSzPts val="1000"/>
              <a:buFont typeface="Arial"/>
              <a:buNone/>
            </a:pPr>
            <a:r>
              <a:t/>
            </a:r>
            <a:endParaRPr b="0" i="0" sz="1000" u="none" cap="none" strike="noStrike">
              <a:solidFill>
                <a:schemeClr val="dk1"/>
              </a:solidFill>
              <a:latin typeface="Open Sans"/>
              <a:ea typeface="Open Sans"/>
              <a:cs typeface="Open Sans"/>
              <a:sym typeface="Open Sans"/>
            </a:endParaRPr>
          </a:p>
          <a:p>
            <a:pPr indent="0" lvl="0" marL="0" marR="0" rtl="0" algn="l">
              <a:lnSpc>
                <a:spcPct val="130000"/>
              </a:lnSpc>
              <a:spcBef>
                <a:spcPts val="0"/>
              </a:spcBef>
              <a:spcAft>
                <a:spcPts val="0"/>
              </a:spcAft>
              <a:buClr>
                <a:srgbClr val="000000"/>
              </a:buClr>
              <a:buSzPts val="1000"/>
              <a:buFont typeface="Arial"/>
              <a:buNone/>
            </a:pPr>
            <a:r>
              <a:t/>
            </a:r>
            <a:endParaRPr b="0" i="0" sz="1000" u="none" cap="none" strike="noStrike">
              <a:solidFill>
                <a:schemeClr val="dk1"/>
              </a:solidFill>
              <a:latin typeface="Open Sans"/>
              <a:ea typeface="Open Sans"/>
              <a:cs typeface="Open Sans"/>
              <a:sym typeface="Open Sans"/>
            </a:endParaRPr>
          </a:p>
          <a:p>
            <a:pPr indent="0" lvl="0" marL="0" marR="0" rtl="0" algn="l">
              <a:lnSpc>
                <a:spcPct val="130000"/>
              </a:lnSpc>
              <a:spcBef>
                <a:spcPts val="0"/>
              </a:spcBef>
              <a:spcAft>
                <a:spcPts val="0"/>
              </a:spcAft>
              <a:buClr>
                <a:srgbClr val="000000"/>
              </a:buClr>
              <a:buSzPts val="1000"/>
              <a:buFont typeface="Arial"/>
              <a:buNone/>
            </a:pPr>
            <a:r>
              <a:t/>
            </a:r>
            <a:endParaRPr b="0" i="0" sz="1000" u="none" cap="none" strike="noStrike">
              <a:solidFill>
                <a:schemeClr val="dk1"/>
              </a:solidFill>
              <a:latin typeface="Open Sans"/>
              <a:ea typeface="Open Sans"/>
              <a:cs typeface="Open Sans"/>
              <a:sym typeface="Open Sans"/>
            </a:endParaRPr>
          </a:p>
        </p:txBody>
      </p:sp>
      <p:pic>
        <p:nvPicPr>
          <p:cNvPr id="203" name="Google Shape;203;p4"/>
          <p:cNvPicPr preferRelativeResize="0"/>
          <p:nvPr/>
        </p:nvPicPr>
        <p:blipFill rotWithShape="1">
          <a:blip r:embed="rId3">
            <a:alphaModFix/>
          </a:blip>
          <a:srcRect b="375" l="0" r="0" t="367"/>
          <a:stretch/>
        </p:blipFill>
        <p:spPr>
          <a:xfrm rot="-17">
            <a:off x="1190123" y="818143"/>
            <a:ext cx="2519070" cy="4841578"/>
          </a:xfrm>
          <a:prstGeom prst="rect">
            <a:avLst/>
          </a:prstGeom>
          <a:noFill/>
          <a:ln>
            <a:noFill/>
          </a:ln>
          <a:effectLst>
            <a:reflection blurRad="0" dir="5400000" dist="38100" endA="0" endPos="26000" fadeDir="5400012" kx="0" rotWithShape="0" algn="bl" stA="35000" stPos="0" sy="-100000" ky="0"/>
          </a:effectLst>
        </p:spPr>
      </p:pic>
      <p:sp>
        <p:nvSpPr>
          <p:cNvPr id="204" name="Google Shape;204;p4"/>
          <p:cNvSpPr txBox="1"/>
          <p:nvPr/>
        </p:nvSpPr>
        <p:spPr>
          <a:xfrm>
            <a:off x="4510495" y="2054925"/>
            <a:ext cx="1865700" cy="3693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id-ID" sz="1800" u="none" cap="none" strike="noStrike">
                <a:solidFill>
                  <a:srgbClr val="B7B7B7"/>
                </a:solidFill>
                <a:latin typeface="Open Sans"/>
                <a:ea typeface="Open Sans"/>
                <a:cs typeface="Open Sans"/>
                <a:sym typeface="Open Sans"/>
              </a:rPr>
              <a:t>For Bar Goers</a:t>
            </a:r>
            <a:endParaRPr b="0" i="0" sz="1400" u="none" cap="none" strike="noStrike">
              <a:solidFill>
                <a:srgbClr val="B7B7B7"/>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6"/>
          <p:cNvSpPr/>
          <p:nvPr/>
        </p:nvSpPr>
        <p:spPr>
          <a:xfrm>
            <a:off x="0" y="2"/>
            <a:ext cx="12192000" cy="5528041"/>
          </a:xfrm>
          <a:custGeom>
            <a:rect b="b" l="l" r="r" t="t"/>
            <a:pathLst>
              <a:path extrusionOk="0" h="5780859" w="12192000">
                <a:moveTo>
                  <a:pt x="0" y="0"/>
                </a:moveTo>
                <a:lnTo>
                  <a:pt x="12192000" y="0"/>
                </a:lnTo>
                <a:lnTo>
                  <a:pt x="12192000" y="1689561"/>
                </a:lnTo>
                <a:lnTo>
                  <a:pt x="12151827" y="1713499"/>
                </a:lnTo>
                <a:cubicBezTo>
                  <a:pt x="11640461" y="2018221"/>
                  <a:pt x="10152848" y="2904683"/>
                  <a:pt x="5825249" y="5483482"/>
                </a:cubicBezTo>
                <a:cubicBezTo>
                  <a:pt x="5536965" y="5653291"/>
                  <a:pt x="5218599" y="5751082"/>
                  <a:pt x="4894779" y="5775038"/>
                </a:cubicBezTo>
                <a:cubicBezTo>
                  <a:pt x="4570952" y="5798994"/>
                  <a:pt x="4241662" y="5749115"/>
                  <a:pt x="3931537" y="5623575"/>
                </a:cubicBezTo>
                <a:cubicBezTo>
                  <a:pt x="3931537" y="5623575"/>
                  <a:pt x="3931537" y="5623575"/>
                  <a:pt x="122777" y="4059261"/>
                </a:cubicBezTo>
                <a:lnTo>
                  <a:pt x="0" y="4008835"/>
                </a:lnTo>
                <a:close/>
              </a:path>
            </a:pathLst>
          </a:custGeom>
          <a:gradFill>
            <a:gsLst>
              <a:gs pos="0">
                <a:srgbClr val="15B923"/>
              </a:gs>
              <a:gs pos="28000">
                <a:srgbClr val="15B923"/>
              </a:gs>
              <a:gs pos="100000">
                <a:srgbClr val="24008B"/>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210" name="Google Shape;210;p6"/>
          <p:cNvSpPr/>
          <p:nvPr/>
        </p:nvSpPr>
        <p:spPr>
          <a:xfrm>
            <a:off x="10918024" y="-1063608"/>
            <a:ext cx="1882952" cy="2127214"/>
          </a:xfrm>
          <a:custGeom>
            <a:rect b="b" l="l" r="r" t="t"/>
            <a:pathLst>
              <a:path extrusionOk="0" h="593" w="525">
                <a:moveTo>
                  <a:pt x="491" y="107"/>
                </a:moveTo>
                <a:cubicBezTo>
                  <a:pt x="290" y="6"/>
                  <a:pt x="290" y="6"/>
                  <a:pt x="290" y="6"/>
                </a:cubicBezTo>
                <a:cubicBezTo>
                  <a:pt x="281" y="2"/>
                  <a:pt x="272" y="0"/>
                  <a:pt x="262" y="0"/>
                </a:cubicBezTo>
                <a:cubicBezTo>
                  <a:pt x="253" y="0"/>
                  <a:pt x="243" y="2"/>
                  <a:pt x="235" y="6"/>
                </a:cubicBezTo>
                <a:cubicBezTo>
                  <a:pt x="34" y="107"/>
                  <a:pt x="34" y="107"/>
                  <a:pt x="34" y="107"/>
                </a:cubicBezTo>
                <a:cubicBezTo>
                  <a:pt x="13" y="117"/>
                  <a:pt x="0" y="139"/>
                  <a:pt x="0" y="162"/>
                </a:cubicBezTo>
                <a:cubicBezTo>
                  <a:pt x="0" y="428"/>
                  <a:pt x="0" y="428"/>
                  <a:pt x="0" y="428"/>
                </a:cubicBezTo>
                <a:cubicBezTo>
                  <a:pt x="0" y="451"/>
                  <a:pt x="13" y="473"/>
                  <a:pt x="34" y="484"/>
                </a:cubicBezTo>
                <a:cubicBezTo>
                  <a:pt x="235" y="584"/>
                  <a:pt x="235" y="584"/>
                  <a:pt x="235" y="584"/>
                </a:cubicBezTo>
                <a:cubicBezTo>
                  <a:pt x="252" y="593"/>
                  <a:pt x="273" y="593"/>
                  <a:pt x="290" y="584"/>
                </a:cubicBezTo>
                <a:cubicBezTo>
                  <a:pt x="491" y="484"/>
                  <a:pt x="491" y="484"/>
                  <a:pt x="491" y="484"/>
                </a:cubicBezTo>
                <a:cubicBezTo>
                  <a:pt x="512" y="473"/>
                  <a:pt x="525" y="451"/>
                  <a:pt x="525" y="428"/>
                </a:cubicBezTo>
                <a:cubicBezTo>
                  <a:pt x="525" y="162"/>
                  <a:pt x="525" y="162"/>
                  <a:pt x="525" y="162"/>
                </a:cubicBezTo>
                <a:cubicBezTo>
                  <a:pt x="525" y="139"/>
                  <a:pt x="512" y="117"/>
                  <a:pt x="491" y="107"/>
                </a:cubicBezTo>
                <a:close/>
              </a:path>
            </a:pathLst>
          </a:custGeom>
          <a:gradFill>
            <a:gsLst>
              <a:gs pos="0">
                <a:srgbClr val="FFFFFF">
                  <a:alpha val="14509"/>
                </a:srgbClr>
              </a:gs>
              <a:gs pos="100000">
                <a:srgbClr val="FFFFFF">
                  <a:alpha val="0"/>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600"/>
              <a:buFont typeface="Arial"/>
              <a:buNone/>
            </a:pPr>
            <a:r>
              <a:t/>
            </a:r>
            <a:endParaRPr b="1" i="0" sz="9600" u="none" cap="none" strike="noStrike">
              <a:solidFill>
                <a:srgbClr val="F2F2F2"/>
              </a:solidFill>
              <a:latin typeface="Montserrat"/>
              <a:ea typeface="Montserrat"/>
              <a:cs typeface="Montserrat"/>
              <a:sym typeface="Montserrat"/>
            </a:endParaRPr>
          </a:p>
        </p:txBody>
      </p:sp>
      <p:sp>
        <p:nvSpPr>
          <p:cNvPr id="211" name="Google Shape;211;p6"/>
          <p:cNvSpPr/>
          <p:nvPr/>
        </p:nvSpPr>
        <p:spPr>
          <a:xfrm>
            <a:off x="4910350" y="-579882"/>
            <a:ext cx="948850" cy="1071937"/>
          </a:xfrm>
          <a:custGeom>
            <a:rect b="b" l="l" r="r" t="t"/>
            <a:pathLst>
              <a:path extrusionOk="0" h="593" w="525">
                <a:moveTo>
                  <a:pt x="491" y="107"/>
                </a:moveTo>
                <a:cubicBezTo>
                  <a:pt x="290" y="6"/>
                  <a:pt x="290" y="6"/>
                  <a:pt x="290" y="6"/>
                </a:cubicBezTo>
                <a:cubicBezTo>
                  <a:pt x="281" y="2"/>
                  <a:pt x="272" y="0"/>
                  <a:pt x="262" y="0"/>
                </a:cubicBezTo>
                <a:cubicBezTo>
                  <a:pt x="253" y="0"/>
                  <a:pt x="243" y="2"/>
                  <a:pt x="235" y="6"/>
                </a:cubicBezTo>
                <a:cubicBezTo>
                  <a:pt x="34" y="107"/>
                  <a:pt x="34" y="107"/>
                  <a:pt x="34" y="107"/>
                </a:cubicBezTo>
                <a:cubicBezTo>
                  <a:pt x="13" y="117"/>
                  <a:pt x="0" y="139"/>
                  <a:pt x="0" y="162"/>
                </a:cubicBezTo>
                <a:cubicBezTo>
                  <a:pt x="0" y="428"/>
                  <a:pt x="0" y="428"/>
                  <a:pt x="0" y="428"/>
                </a:cubicBezTo>
                <a:cubicBezTo>
                  <a:pt x="0" y="451"/>
                  <a:pt x="13" y="473"/>
                  <a:pt x="34" y="484"/>
                </a:cubicBezTo>
                <a:cubicBezTo>
                  <a:pt x="235" y="584"/>
                  <a:pt x="235" y="584"/>
                  <a:pt x="235" y="584"/>
                </a:cubicBezTo>
                <a:cubicBezTo>
                  <a:pt x="252" y="593"/>
                  <a:pt x="273" y="593"/>
                  <a:pt x="290" y="584"/>
                </a:cubicBezTo>
                <a:cubicBezTo>
                  <a:pt x="491" y="484"/>
                  <a:pt x="491" y="484"/>
                  <a:pt x="491" y="484"/>
                </a:cubicBezTo>
                <a:cubicBezTo>
                  <a:pt x="512" y="473"/>
                  <a:pt x="525" y="451"/>
                  <a:pt x="525" y="428"/>
                </a:cubicBezTo>
                <a:cubicBezTo>
                  <a:pt x="525" y="162"/>
                  <a:pt x="525" y="162"/>
                  <a:pt x="525" y="162"/>
                </a:cubicBezTo>
                <a:cubicBezTo>
                  <a:pt x="525" y="139"/>
                  <a:pt x="512" y="117"/>
                  <a:pt x="491" y="107"/>
                </a:cubicBezTo>
                <a:close/>
              </a:path>
            </a:pathLst>
          </a:custGeom>
          <a:gradFill>
            <a:gsLst>
              <a:gs pos="0">
                <a:srgbClr val="FFFFFF">
                  <a:alpha val="14509"/>
                </a:srgbClr>
              </a:gs>
              <a:gs pos="100000">
                <a:srgbClr val="FFFFFF">
                  <a:alpha val="0"/>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600"/>
              <a:buFont typeface="Arial"/>
              <a:buNone/>
            </a:pPr>
            <a:r>
              <a:t/>
            </a:r>
            <a:endParaRPr b="1" i="0" sz="9600" u="none" cap="none" strike="noStrike">
              <a:solidFill>
                <a:srgbClr val="F2F2F2"/>
              </a:solidFill>
              <a:latin typeface="Montserrat"/>
              <a:ea typeface="Montserrat"/>
              <a:cs typeface="Montserrat"/>
              <a:sym typeface="Montserrat"/>
            </a:endParaRPr>
          </a:p>
        </p:txBody>
      </p:sp>
      <p:sp>
        <p:nvSpPr>
          <p:cNvPr id="212" name="Google Shape;212;p6"/>
          <p:cNvSpPr/>
          <p:nvPr/>
        </p:nvSpPr>
        <p:spPr>
          <a:xfrm>
            <a:off x="-596604" y="3151818"/>
            <a:ext cx="1193208" cy="1347994"/>
          </a:xfrm>
          <a:custGeom>
            <a:rect b="b" l="l" r="r" t="t"/>
            <a:pathLst>
              <a:path extrusionOk="0" h="593" w="525">
                <a:moveTo>
                  <a:pt x="491" y="107"/>
                </a:moveTo>
                <a:cubicBezTo>
                  <a:pt x="290" y="6"/>
                  <a:pt x="290" y="6"/>
                  <a:pt x="290" y="6"/>
                </a:cubicBezTo>
                <a:cubicBezTo>
                  <a:pt x="281" y="2"/>
                  <a:pt x="272" y="0"/>
                  <a:pt x="262" y="0"/>
                </a:cubicBezTo>
                <a:cubicBezTo>
                  <a:pt x="253" y="0"/>
                  <a:pt x="243" y="2"/>
                  <a:pt x="235" y="6"/>
                </a:cubicBezTo>
                <a:cubicBezTo>
                  <a:pt x="34" y="107"/>
                  <a:pt x="34" y="107"/>
                  <a:pt x="34" y="107"/>
                </a:cubicBezTo>
                <a:cubicBezTo>
                  <a:pt x="13" y="117"/>
                  <a:pt x="0" y="139"/>
                  <a:pt x="0" y="162"/>
                </a:cubicBezTo>
                <a:cubicBezTo>
                  <a:pt x="0" y="428"/>
                  <a:pt x="0" y="428"/>
                  <a:pt x="0" y="428"/>
                </a:cubicBezTo>
                <a:cubicBezTo>
                  <a:pt x="0" y="451"/>
                  <a:pt x="13" y="473"/>
                  <a:pt x="34" y="484"/>
                </a:cubicBezTo>
                <a:cubicBezTo>
                  <a:pt x="235" y="584"/>
                  <a:pt x="235" y="584"/>
                  <a:pt x="235" y="584"/>
                </a:cubicBezTo>
                <a:cubicBezTo>
                  <a:pt x="252" y="593"/>
                  <a:pt x="273" y="593"/>
                  <a:pt x="290" y="584"/>
                </a:cubicBezTo>
                <a:cubicBezTo>
                  <a:pt x="491" y="484"/>
                  <a:pt x="491" y="484"/>
                  <a:pt x="491" y="484"/>
                </a:cubicBezTo>
                <a:cubicBezTo>
                  <a:pt x="512" y="473"/>
                  <a:pt x="525" y="451"/>
                  <a:pt x="525" y="428"/>
                </a:cubicBezTo>
                <a:cubicBezTo>
                  <a:pt x="525" y="162"/>
                  <a:pt x="525" y="162"/>
                  <a:pt x="525" y="162"/>
                </a:cubicBezTo>
                <a:cubicBezTo>
                  <a:pt x="525" y="139"/>
                  <a:pt x="512" y="117"/>
                  <a:pt x="491" y="107"/>
                </a:cubicBezTo>
                <a:close/>
              </a:path>
            </a:pathLst>
          </a:custGeom>
          <a:gradFill>
            <a:gsLst>
              <a:gs pos="0">
                <a:srgbClr val="FFFFFF">
                  <a:alpha val="14509"/>
                </a:srgbClr>
              </a:gs>
              <a:gs pos="100000">
                <a:srgbClr val="FFFFFF">
                  <a:alpha val="0"/>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600"/>
              <a:buFont typeface="Arial"/>
              <a:buNone/>
            </a:pPr>
            <a:r>
              <a:t/>
            </a:r>
            <a:endParaRPr b="1" i="0" sz="9600" u="none" cap="none" strike="noStrike">
              <a:solidFill>
                <a:srgbClr val="F2F2F2"/>
              </a:solidFill>
              <a:latin typeface="Montserrat"/>
              <a:ea typeface="Montserrat"/>
              <a:cs typeface="Montserrat"/>
              <a:sym typeface="Montserrat"/>
            </a:endParaRPr>
          </a:p>
        </p:txBody>
      </p:sp>
      <p:pic>
        <p:nvPicPr>
          <p:cNvPr id="213" name="Google Shape;213;p6"/>
          <p:cNvPicPr preferRelativeResize="0"/>
          <p:nvPr/>
        </p:nvPicPr>
        <p:blipFill rotWithShape="1">
          <a:blip r:embed="rId3">
            <a:alphaModFix/>
          </a:blip>
          <a:srcRect b="11386" l="0" r="0" t="7857"/>
          <a:stretch/>
        </p:blipFill>
        <p:spPr>
          <a:xfrm>
            <a:off x="4642211" y="1262443"/>
            <a:ext cx="5292151" cy="4587024"/>
          </a:xfrm>
          <a:prstGeom prst="rect">
            <a:avLst/>
          </a:prstGeom>
          <a:noFill/>
          <a:ln>
            <a:noFill/>
          </a:ln>
          <a:effectLst>
            <a:outerShdw blurRad="57150" rotWithShape="0" algn="bl" dir="2880001" dist="57150">
              <a:srgbClr val="000000">
                <a:alpha val="48627"/>
              </a:srgbClr>
            </a:outerShdw>
          </a:effectLst>
        </p:spPr>
      </p:pic>
      <p:pic>
        <p:nvPicPr>
          <p:cNvPr id="214" name="Google Shape;214;p6"/>
          <p:cNvPicPr preferRelativeResize="0"/>
          <p:nvPr/>
        </p:nvPicPr>
        <p:blipFill rotWithShape="1">
          <a:blip r:embed="rId4">
            <a:alphaModFix/>
          </a:blip>
          <a:srcRect b="17343" l="0" r="0" t="15038"/>
          <a:stretch/>
        </p:blipFill>
        <p:spPr>
          <a:xfrm>
            <a:off x="8747986" y="3151818"/>
            <a:ext cx="2591571" cy="3117024"/>
          </a:xfrm>
          <a:prstGeom prst="rect">
            <a:avLst/>
          </a:prstGeom>
          <a:noFill/>
          <a:ln>
            <a:noFill/>
          </a:ln>
          <a:effectLst>
            <a:outerShdw blurRad="185738" rotWithShape="0" algn="bl" dir="3240000" dist="85725">
              <a:srgbClr val="000000">
                <a:alpha val="40784"/>
              </a:srgbClr>
            </a:outerShdw>
          </a:effectLst>
        </p:spPr>
      </p:pic>
      <p:sp>
        <p:nvSpPr>
          <p:cNvPr id="215" name="Google Shape;215;p6"/>
          <p:cNvSpPr txBox="1"/>
          <p:nvPr/>
        </p:nvSpPr>
        <p:spPr>
          <a:xfrm>
            <a:off x="1001450" y="1008662"/>
            <a:ext cx="9715500" cy="102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4400"/>
              <a:buFont typeface="Montserrat"/>
              <a:buNone/>
            </a:pPr>
            <a:r>
              <a:rPr b="1" i="0" lang="id-ID" sz="4400" u="none" cap="none" strike="noStrike">
                <a:solidFill>
                  <a:schemeClr val="lt1"/>
                </a:solidFill>
                <a:latin typeface="Montserrat"/>
                <a:ea typeface="Montserrat"/>
                <a:cs typeface="Montserrat"/>
                <a:sym typeface="Montserrat"/>
              </a:rPr>
              <a:t>WAVE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4400"/>
              <a:buFont typeface="Montserrat"/>
              <a:buNone/>
            </a:pPr>
            <a:r>
              <a:rPr b="1" i="0" lang="id-ID" sz="4400" u="none" cap="none" strike="noStrike">
                <a:solidFill>
                  <a:schemeClr val="lt1"/>
                </a:solidFill>
                <a:latin typeface="Montserrat"/>
                <a:ea typeface="Montserrat"/>
                <a:cs typeface="Montserrat"/>
                <a:sym typeface="Montserrat"/>
              </a:rPr>
              <a:t>Business</a:t>
            </a:r>
            <a:endParaRPr b="0" i="0" sz="1400" u="none" cap="none" strike="noStrike">
              <a:solidFill>
                <a:srgbClr val="000000"/>
              </a:solidFill>
              <a:latin typeface="Arial"/>
              <a:ea typeface="Arial"/>
              <a:cs typeface="Arial"/>
              <a:sym typeface="Arial"/>
            </a:endParaRPr>
          </a:p>
        </p:txBody>
      </p:sp>
      <p:pic>
        <p:nvPicPr>
          <p:cNvPr id="216" name="Google Shape;216;p6"/>
          <p:cNvPicPr preferRelativeResize="0"/>
          <p:nvPr/>
        </p:nvPicPr>
        <p:blipFill rotWithShape="1">
          <a:blip r:embed="rId5">
            <a:alphaModFix/>
          </a:blip>
          <a:srcRect b="0" l="0" r="0" t="0"/>
          <a:stretch/>
        </p:blipFill>
        <p:spPr>
          <a:xfrm>
            <a:off x="131277" y="170173"/>
            <a:ext cx="1068228" cy="613070"/>
          </a:xfrm>
          <a:prstGeom prst="rect">
            <a:avLst/>
          </a:prstGeom>
          <a:noFill/>
          <a:ln>
            <a:noFill/>
          </a:ln>
        </p:spPr>
      </p:pic>
      <p:sp>
        <p:nvSpPr>
          <p:cNvPr id="217" name="Google Shape;217;p6"/>
          <p:cNvSpPr txBox="1"/>
          <p:nvPr/>
        </p:nvSpPr>
        <p:spPr>
          <a:xfrm flipH="1">
            <a:off x="11091690" y="170173"/>
            <a:ext cx="948850" cy="4770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fld id="{00000000-1234-1234-1234-123412341234}" type="slidenum">
              <a:rPr b="0" i="0" lang="id-ID" sz="2500" u="none" cap="none" strike="noStrike">
                <a:solidFill>
                  <a:srgbClr val="D8D8D8"/>
                </a:solidFill>
                <a:latin typeface="Titillium Web Light"/>
                <a:ea typeface="Titillium Web Light"/>
                <a:cs typeface="Titillium Web Light"/>
                <a:sym typeface="Titillium Web Light"/>
              </a:rPr>
              <a:t>‹#›</a:t>
            </a:fld>
            <a:endParaRPr b="0" i="0" sz="8625" u="none" cap="none" strike="noStrike">
              <a:solidFill>
                <a:srgbClr val="D8D8D8"/>
              </a:solidFill>
              <a:latin typeface="Titillium Web Light"/>
              <a:ea typeface="Titillium Web Light"/>
              <a:cs typeface="Titillium Web Light"/>
              <a:sym typeface="Titillium Web Light"/>
            </a:endParaRPr>
          </a:p>
        </p:txBody>
      </p:sp>
      <p:pic>
        <p:nvPicPr>
          <p:cNvPr id="218" name="Google Shape;218;p6"/>
          <p:cNvPicPr preferRelativeResize="0"/>
          <p:nvPr/>
        </p:nvPicPr>
        <p:blipFill rotWithShape="1">
          <a:blip r:embed="rId6">
            <a:alphaModFix/>
          </a:blip>
          <a:srcRect b="0" l="0" r="0" t="0"/>
          <a:stretch/>
        </p:blipFill>
        <p:spPr>
          <a:xfrm>
            <a:off x="3747201" y="3151825"/>
            <a:ext cx="1670865" cy="3117027"/>
          </a:xfrm>
          <a:prstGeom prst="rect">
            <a:avLst/>
          </a:prstGeom>
          <a:noFill/>
          <a:ln>
            <a:noFill/>
          </a:ln>
          <a:effectLst>
            <a:outerShdw blurRad="185738" rotWithShape="0" algn="bl" dir="3240000" dist="85725">
              <a:srgbClr val="000000">
                <a:alpha val="40784"/>
              </a:srgbClr>
            </a:outerShdw>
          </a:effectLst>
        </p:spPr>
      </p:pic>
      <p:sp>
        <p:nvSpPr>
          <p:cNvPr id="219" name="Google Shape;219;p6"/>
          <p:cNvSpPr txBox="1"/>
          <p:nvPr/>
        </p:nvSpPr>
        <p:spPr>
          <a:xfrm>
            <a:off x="1121477" y="2579375"/>
            <a:ext cx="2591700" cy="3078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B7B7B7"/>
              </a:solidFill>
              <a:latin typeface="Arial"/>
              <a:ea typeface="Arial"/>
              <a:cs typeface="Arial"/>
              <a:sym typeface="Arial"/>
            </a:endParaRPr>
          </a:p>
        </p:txBody>
      </p:sp>
    </p:spTree>
  </p:cSld>
  <p:clrMapOvr>
    <a:masterClrMapping/>
  </p:clrMapOvr>
  <mc:AlternateContent>
    <mc:Choice Requires="p14">
      <p:transition spd="slow" p14:dur="1300">
        <p14:pan dir="u"/>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09"/>
                                        </p:tgtEl>
                                        <p:attrNameLst>
                                          <p:attrName>style.visibility</p:attrName>
                                        </p:attrNameLst>
                                      </p:cBhvr>
                                      <p:to>
                                        <p:strVal val="visible"/>
                                      </p:to>
                                    </p:set>
                                    <p:anim calcmode="lin" valueType="num">
                                      <p:cBhvr additive="base">
                                        <p:cTn dur="750"/>
                                        <p:tgtEl>
                                          <p:spTgt spid="20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7"/>
          <p:cNvPicPr preferRelativeResize="0"/>
          <p:nvPr>
            <p:ph idx="2" type="pic"/>
          </p:nvPr>
        </p:nvPicPr>
        <p:blipFill rotWithShape="1">
          <a:blip r:embed="rId3">
            <a:alphaModFix/>
          </a:blip>
          <a:srcRect b="26563" l="0" r="0" t="26562"/>
          <a:stretch/>
        </p:blipFill>
        <p:spPr>
          <a:xfrm>
            <a:off x="0" y="-2"/>
            <a:ext cx="12192000" cy="3810002"/>
          </a:xfrm>
          <a:prstGeom prst="rect">
            <a:avLst/>
          </a:prstGeom>
          <a:solidFill>
            <a:schemeClr val="lt1"/>
          </a:solidFill>
          <a:ln>
            <a:noFill/>
          </a:ln>
        </p:spPr>
      </p:pic>
      <p:sp>
        <p:nvSpPr>
          <p:cNvPr id="225" name="Google Shape;225;p7"/>
          <p:cNvSpPr/>
          <p:nvPr/>
        </p:nvSpPr>
        <p:spPr>
          <a:xfrm>
            <a:off x="1043232" y="1371600"/>
            <a:ext cx="5052768" cy="2438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226" name="Google Shape;226;p7"/>
          <p:cNvSpPr/>
          <p:nvPr/>
        </p:nvSpPr>
        <p:spPr>
          <a:xfrm flipH="1">
            <a:off x="1043232" y="1371600"/>
            <a:ext cx="99768" cy="2438400"/>
          </a:xfrm>
          <a:prstGeom prst="rect">
            <a:avLst/>
          </a:prstGeom>
          <a:gradFill>
            <a:gsLst>
              <a:gs pos="0">
                <a:srgbClr val="1EDC29"/>
              </a:gs>
              <a:gs pos="84000">
                <a:srgbClr val="0E36B3"/>
              </a:gs>
              <a:gs pos="100000">
                <a:srgbClr val="0E36B3"/>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227" name="Google Shape;227;p7"/>
          <p:cNvSpPr txBox="1"/>
          <p:nvPr/>
        </p:nvSpPr>
        <p:spPr>
          <a:xfrm>
            <a:off x="1600201" y="4970769"/>
            <a:ext cx="2590799" cy="328955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id-ID" sz="1400" u="none" cap="none" strike="noStrike">
                <a:solidFill>
                  <a:srgbClr val="7F7F7F"/>
                </a:solidFill>
                <a:latin typeface="Open Sans Light"/>
                <a:ea typeface="Open Sans Light"/>
                <a:cs typeface="Open Sans Light"/>
                <a:sym typeface="Open Sans Light"/>
              </a:rPr>
              <a:t>Powerful analytics on customer bases and competition</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7F7F7F"/>
              </a:solidFill>
              <a:latin typeface="Open Sans Light"/>
              <a:ea typeface="Open Sans Light"/>
              <a:cs typeface="Open Sans Light"/>
              <a:sym typeface="Open Sans Light"/>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7F7F7F"/>
              </a:solidFill>
              <a:latin typeface="Open Sans Light"/>
              <a:ea typeface="Open Sans Light"/>
              <a:cs typeface="Open Sans Light"/>
              <a:sym typeface="Open Sans Light"/>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7F7F7F"/>
              </a:solidFill>
              <a:latin typeface="Open Sans Light"/>
              <a:ea typeface="Open Sans Light"/>
              <a:cs typeface="Open Sans Light"/>
              <a:sym typeface="Open Sans Light"/>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7F7F7F"/>
              </a:solidFill>
              <a:latin typeface="Open Sans Light"/>
              <a:ea typeface="Open Sans Light"/>
              <a:cs typeface="Open Sans Light"/>
              <a:sym typeface="Open Sans Light"/>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7F7F7F"/>
              </a:solidFill>
              <a:latin typeface="Open Sans Light"/>
              <a:ea typeface="Open Sans Light"/>
              <a:cs typeface="Open Sans Light"/>
              <a:sym typeface="Open Sans Light"/>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7F7F7F"/>
              </a:solidFill>
              <a:latin typeface="Open Sans Light"/>
              <a:ea typeface="Open Sans Light"/>
              <a:cs typeface="Open Sans Light"/>
              <a:sym typeface="Open Sans Light"/>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7F7F7F"/>
              </a:solidFill>
              <a:latin typeface="Open Sans Light"/>
              <a:ea typeface="Open Sans Light"/>
              <a:cs typeface="Open Sans Light"/>
              <a:sym typeface="Open Sans Light"/>
            </a:endParaRPr>
          </a:p>
        </p:txBody>
      </p:sp>
      <p:sp>
        <p:nvSpPr>
          <p:cNvPr id="228" name="Google Shape;228;p7"/>
          <p:cNvSpPr txBox="1"/>
          <p:nvPr/>
        </p:nvSpPr>
        <p:spPr>
          <a:xfrm>
            <a:off x="1600201" y="4632215"/>
            <a:ext cx="22225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d-ID" sz="1400" u="none" cap="none" strike="noStrike">
                <a:solidFill>
                  <a:srgbClr val="001E5C"/>
                </a:solidFill>
                <a:latin typeface="Poppins SemiBold"/>
                <a:ea typeface="Poppins SemiBold"/>
                <a:cs typeface="Poppins SemiBold"/>
                <a:sym typeface="Poppins SemiBold"/>
              </a:rPr>
              <a:t>ANALYTICS</a:t>
            </a:r>
            <a:endParaRPr b="0" i="0" sz="1400" u="none" cap="none" strike="noStrike">
              <a:solidFill>
                <a:srgbClr val="001E5C"/>
              </a:solidFill>
              <a:latin typeface="Poppins SemiBold"/>
              <a:ea typeface="Poppins SemiBold"/>
              <a:cs typeface="Poppins SemiBold"/>
              <a:sym typeface="Poppins SemiBold"/>
            </a:endParaRPr>
          </a:p>
        </p:txBody>
      </p:sp>
      <p:sp>
        <p:nvSpPr>
          <p:cNvPr id="229" name="Google Shape;229;p7"/>
          <p:cNvSpPr/>
          <p:nvPr/>
        </p:nvSpPr>
        <p:spPr>
          <a:xfrm>
            <a:off x="1043232" y="4697509"/>
            <a:ext cx="366661" cy="366661"/>
          </a:xfrm>
          <a:prstGeom prst="round2DiagRect">
            <a:avLst>
              <a:gd fmla="val 16667" name="adj1"/>
              <a:gd fmla="val 0" name="adj2"/>
            </a:avLst>
          </a:prstGeom>
          <a:gradFill>
            <a:gsLst>
              <a:gs pos="0">
                <a:srgbClr val="15B923"/>
              </a:gs>
              <a:gs pos="100000">
                <a:srgbClr val="0E36B3"/>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id-ID" sz="1000" u="none" cap="none" strike="noStrike">
                <a:solidFill>
                  <a:schemeClr val="lt1"/>
                </a:solidFill>
                <a:latin typeface="Poppins SemiBold"/>
                <a:ea typeface="Poppins SemiBold"/>
                <a:cs typeface="Poppins SemiBold"/>
                <a:sym typeface="Poppins SemiBold"/>
              </a:rPr>
              <a:t>1</a:t>
            </a:r>
            <a:endParaRPr b="0" i="0" sz="1400" u="none" cap="none" strike="noStrike">
              <a:solidFill>
                <a:srgbClr val="000000"/>
              </a:solidFill>
              <a:latin typeface="Arial"/>
              <a:ea typeface="Arial"/>
              <a:cs typeface="Arial"/>
              <a:sym typeface="Arial"/>
            </a:endParaRPr>
          </a:p>
        </p:txBody>
      </p:sp>
      <p:grpSp>
        <p:nvGrpSpPr>
          <p:cNvPr id="230" name="Google Shape;230;p7"/>
          <p:cNvGrpSpPr/>
          <p:nvPr/>
        </p:nvGrpSpPr>
        <p:grpSpPr>
          <a:xfrm>
            <a:off x="1588416" y="1875416"/>
            <a:ext cx="4056459" cy="1391534"/>
            <a:chOff x="1652832" y="1904999"/>
            <a:chExt cx="4056459" cy="1391534"/>
          </a:xfrm>
        </p:grpSpPr>
        <p:sp>
          <p:nvSpPr>
            <p:cNvPr id="231" name="Google Shape;231;p7"/>
            <p:cNvSpPr txBox="1"/>
            <p:nvPr/>
          </p:nvSpPr>
          <p:spPr>
            <a:xfrm>
              <a:off x="1652832" y="1904999"/>
              <a:ext cx="37575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0" i="0" lang="id-ID" sz="2700" u="none" cap="none" strike="noStrike">
                  <a:solidFill>
                    <a:srgbClr val="15B923"/>
                  </a:solidFill>
                  <a:latin typeface="Poppins SemiBold"/>
                  <a:ea typeface="Poppins SemiBold"/>
                  <a:cs typeface="Poppins SemiBold"/>
                  <a:sym typeface="Poppins SemiBold"/>
                </a:rPr>
                <a:t>WAVE Business</a:t>
              </a:r>
              <a:endParaRPr b="0" i="0" sz="1400" u="none" cap="none" strike="noStrike">
                <a:solidFill>
                  <a:srgbClr val="000000"/>
                </a:solidFill>
                <a:latin typeface="Arial"/>
                <a:ea typeface="Arial"/>
                <a:cs typeface="Arial"/>
                <a:sym typeface="Arial"/>
              </a:endParaRPr>
            </a:p>
          </p:txBody>
        </p:sp>
        <p:sp>
          <p:nvSpPr>
            <p:cNvPr id="232" name="Google Shape;232;p7"/>
            <p:cNvSpPr txBox="1"/>
            <p:nvPr/>
          </p:nvSpPr>
          <p:spPr>
            <a:xfrm>
              <a:off x="1676391" y="2511433"/>
              <a:ext cx="4032900" cy="7851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800"/>
                <a:buFont typeface="Arial"/>
                <a:buNone/>
              </a:pPr>
              <a:r>
                <a:rPr b="1" i="0" lang="id-ID" sz="1800" u="none" cap="none" strike="noStrike">
                  <a:solidFill>
                    <a:schemeClr val="dk1"/>
                  </a:solidFill>
                  <a:latin typeface="Montserrat SemiBold"/>
                  <a:ea typeface="Montserrat SemiBold"/>
                  <a:cs typeface="Montserrat SemiBold"/>
                  <a:sym typeface="Montserrat SemiBold"/>
                </a:rPr>
                <a:t>The dynamic marketing channel for nightlife businesses</a:t>
              </a:r>
              <a:endParaRPr b="0" i="0" sz="1400" u="none" cap="none" strike="noStrike">
                <a:solidFill>
                  <a:srgbClr val="000000"/>
                </a:solidFill>
                <a:latin typeface="Arial"/>
                <a:ea typeface="Arial"/>
                <a:cs typeface="Arial"/>
                <a:sym typeface="Arial"/>
              </a:endParaRPr>
            </a:p>
          </p:txBody>
        </p:sp>
      </p:grpSp>
      <p:sp>
        <p:nvSpPr>
          <p:cNvPr id="233" name="Google Shape;233;p7"/>
          <p:cNvSpPr txBox="1"/>
          <p:nvPr/>
        </p:nvSpPr>
        <p:spPr>
          <a:xfrm>
            <a:off x="5079085" y="4970769"/>
            <a:ext cx="2590799" cy="70423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id-ID" sz="1400" u="none" cap="none" strike="noStrike">
                <a:solidFill>
                  <a:srgbClr val="7F7F7F"/>
                </a:solidFill>
                <a:latin typeface="Open Sans Light"/>
                <a:ea typeface="Open Sans Light"/>
                <a:cs typeface="Open Sans Light"/>
                <a:sym typeface="Open Sans Light"/>
              </a:rPr>
              <a:t>Highly optimized targeted advertising</a:t>
            </a:r>
            <a:endParaRPr b="0" i="0" sz="1400" u="none" cap="none" strike="noStrike">
              <a:solidFill>
                <a:srgbClr val="000000"/>
              </a:solidFill>
              <a:latin typeface="Arial"/>
              <a:ea typeface="Arial"/>
              <a:cs typeface="Arial"/>
              <a:sym typeface="Arial"/>
            </a:endParaRPr>
          </a:p>
        </p:txBody>
      </p:sp>
      <p:sp>
        <p:nvSpPr>
          <p:cNvPr id="234" name="Google Shape;234;p7"/>
          <p:cNvSpPr txBox="1"/>
          <p:nvPr/>
        </p:nvSpPr>
        <p:spPr>
          <a:xfrm>
            <a:off x="5079085" y="4632215"/>
            <a:ext cx="22225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d-ID" sz="1400" u="none" cap="none" strike="noStrike">
                <a:solidFill>
                  <a:srgbClr val="001E5C"/>
                </a:solidFill>
                <a:latin typeface="Poppins SemiBold"/>
                <a:ea typeface="Poppins SemiBold"/>
                <a:cs typeface="Poppins SemiBold"/>
                <a:sym typeface="Poppins SemiBold"/>
              </a:rPr>
              <a:t>ADVERTISING</a:t>
            </a:r>
            <a:endParaRPr b="0" i="0" sz="1400" u="none" cap="none" strike="noStrike">
              <a:solidFill>
                <a:srgbClr val="001E5C"/>
              </a:solidFill>
              <a:latin typeface="Poppins SemiBold"/>
              <a:ea typeface="Poppins SemiBold"/>
              <a:cs typeface="Poppins SemiBold"/>
              <a:sym typeface="Poppins SemiBold"/>
            </a:endParaRPr>
          </a:p>
        </p:txBody>
      </p:sp>
      <p:sp>
        <p:nvSpPr>
          <p:cNvPr id="235" name="Google Shape;235;p7"/>
          <p:cNvSpPr/>
          <p:nvPr/>
        </p:nvSpPr>
        <p:spPr>
          <a:xfrm>
            <a:off x="4522116" y="4697509"/>
            <a:ext cx="366661" cy="366661"/>
          </a:xfrm>
          <a:prstGeom prst="round2DiagRect">
            <a:avLst>
              <a:gd fmla="val 16667" name="adj1"/>
              <a:gd fmla="val 0" name="adj2"/>
            </a:avLst>
          </a:prstGeom>
          <a:gradFill>
            <a:gsLst>
              <a:gs pos="0">
                <a:srgbClr val="15B923"/>
              </a:gs>
              <a:gs pos="100000">
                <a:srgbClr val="0E36B3"/>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id-ID" sz="1000" u="none" cap="none" strike="noStrike">
                <a:solidFill>
                  <a:schemeClr val="lt1"/>
                </a:solidFill>
                <a:latin typeface="Poppins SemiBold"/>
                <a:ea typeface="Poppins SemiBold"/>
                <a:cs typeface="Poppins SemiBold"/>
                <a:sym typeface="Poppins SemiBold"/>
              </a:rPr>
              <a:t>2</a:t>
            </a:r>
            <a:endParaRPr b="0" i="0" sz="1400" u="none" cap="none" strike="noStrike">
              <a:solidFill>
                <a:srgbClr val="000000"/>
              </a:solidFill>
              <a:latin typeface="Arial"/>
              <a:ea typeface="Arial"/>
              <a:cs typeface="Arial"/>
              <a:sym typeface="Arial"/>
            </a:endParaRPr>
          </a:p>
        </p:txBody>
      </p:sp>
      <p:sp>
        <p:nvSpPr>
          <p:cNvPr id="236" name="Google Shape;236;p7"/>
          <p:cNvSpPr txBox="1"/>
          <p:nvPr/>
        </p:nvSpPr>
        <p:spPr>
          <a:xfrm>
            <a:off x="8557969" y="4970769"/>
            <a:ext cx="2590800" cy="630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id-ID" sz="1400" u="none" cap="none" strike="noStrike">
                <a:solidFill>
                  <a:srgbClr val="7F7F7F"/>
                </a:solidFill>
                <a:latin typeface="Open Sans Light"/>
                <a:ea typeface="Open Sans Light"/>
                <a:cs typeface="Open Sans Light"/>
                <a:sym typeface="Open Sans Light"/>
              </a:rPr>
              <a:t>Continuously analyzes data to improve  performance </a:t>
            </a:r>
            <a:endParaRPr b="0" i="0" sz="1400" u="none" cap="none" strike="noStrike">
              <a:solidFill>
                <a:srgbClr val="000000"/>
              </a:solidFill>
              <a:latin typeface="Arial"/>
              <a:ea typeface="Arial"/>
              <a:cs typeface="Arial"/>
              <a:sym typeface="Arial"/>
            </a:endParaRPr>
          </a:p>
        </p:txBody>
      </p:sp>
      <p:sp>
        <p:nvSpPr>
          <p:cNvPr id="237" name="Google Shape;237;p7"/>
          <p:cNvSpPr txBox="1"/>
          <p:nvPr/>
        </p:nvSpPr>
        <p:spPr>
          <a:xfrm>
            <a:off x="8557969" y="4632215"/>
            <a:ext cx="22225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d-ID" sz="1400" u="none" cap="none" strike="noStrike">
                <a:solidFill>
                  <a:srgbClr val="001E5C"/>
                </a:solidFill>
                <a:latin typeface="Poppins SemiBold"/>
                <a:ea typeface="Poppins SemiBold"/>
                <a:cs typeface="Poppins SemiBold"/>
                <a:sym typeface="Poppins SemiBold"/>
              </a:rPr>
              <a:t>DATA FOCUSED</a:t>
            </a:r>
            <a:endParaRPr b="0" i="0" sz="1400" u="none" cap="none" strike="noStrike">
              <a:solidFill>
                <a:srgbClr val="001E5C"/>
              </a:solidFill>
              <a:latin typeface="Poppins SemiBold"/>
              <a:ea typeface="Poppins SemiBold"/>
              <a:cs typeface="Poppins SemiBold"/>
              <a:sym typeface="Poppins SemiBold"/>
            </a:endParaRPr>
          </a:p>
        </p:txBody>
      </p:sp>
      <p:sp>
        <p:nvSpPr>
          <p:cNvPr id="238" name="Google Shape;238;p7"/>
          <p:cNvSpPr/>
          <p:nvPr/>
        </p:nvSpPr>
        <p:spPr>
          <a:xfrm>
            <a:off x="8001000" y="4697509"/>
            <a:ext cx="366661" cy="366661"/>
          </a:xfrm>
          <a:prstGeom prst="round2DiagRect">
            <a:avLst>
              <a:gd fmla="val 16667" name="adj1"/>
              <a:gd fmla="val 0" name="adj2"/>
            </a:avLst>
          </a:prstGeom>
          <a:gradFill>
            <a:gsLst>
              <a:gs pos="0">
                <a:srgbClr val="15B923"/>
              </a:gs>
              <a:gs pos="100000">
                <a:srgbClr val="0E36B3"/>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id-ID" sz="1000" u="none" cap="none" strike="noStrike">
                <a:solidFill>
                  <a:schemeClr val="lt1"/>
                </a:solidFill>
                <a:latin typeface="Poppins SemiBold"/>
                <a:ea typeface="Poppins SemiBold"/>
                <a:cs typeface="Poppins SemiBold"/>
                <a:sym typeface="Poppins SemiBold"/>
              </a:rPr>
              <a:t>3</a:t>
            </a:r>
            <a:endParaRPr b="0" i="0" sz="1400" u="none" cap="none" strike="noStrike">
              <a:solidFill>
                <a:srgbClr val="000000"/>
              </a:solidFill>
              <a:latin typeface="Arial"/>
              <a:ea typeface="Arial"/>
              <a:cs typeface="Arial"/>
              <a:sym typeface="Arial"/>
            </a:endParaRPr>
          </a:p>
        </p:txBody>
      </p:sp>
      <p:pic>
        <p:nvPicPr>
          <p:cNvPr id="239" name="Google Shape;239;p7"/>
          <p:cNvPicPr preferRelativeResize="0"/>
          <p:nvPr/>
        </p:nvPicPr>
        <p:blipFill rotWithShape="1">
          <a:blip r:embed="rId4">
            <a:alphaModFix/>
          </a:blip>
          <a:srcRect b="0" l="0" r="0" t="0"/>
          <a:stretch/>
        </p:blipFill>
        <p:spPr>
          <a:xfrm>
            <a:off x="131277" y="170173"/>
            <a:ext cx="1068228" cy="613070"/>
          </a:xfrm>
          <a:prstGeom prst="rect">
            <a:avLst/>
          </a:prstGeom>
          <a:noFill/>
          <a:ln>
            <a:noFill/>
          </a:ln>
        </p:spPr>
      </p:pic>
      <p:sp>
        <p:nvSpPr>
          <p:cNvPr id="240" name="Google Shape;240;p7"/>
          <p:cNvSpPr txBox="1"/>
          <p:nvPr/>
        </p:nvSpPr>
        <p:spPr>
          <a:xfrm flipH="1">
            <a:off x="11091690" y="170173"/>
            <a:ext cx="948850" cy="4770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fld id="{00000000-1234-1234-1234-123412341234}" type="slidenum">
              <a:rPr b="0" i="0" lang="id-ID" sz="2500" u="none" cap="none" strike="noStrike">
                <a:solidFill>
                  <a:srgbClr val="D8D8D8"/>
                </a:solidFill>
                <a:latin typeface="Titillium Web Light"/>
                <a:ea typeface="Titillium Web Light"/>
                <a:cs typeface="Titillium Web Light"/>
                <a:sym typeface="Titillium Web Light"/>
              </a:rPr>
              <a:t>‹#›</a:t>
            </a:fld>
            <a:endParaRPr b="0" i="0" sz="8625" u="none" cap="none" strike="noStrike">
              <a:solidFill>
                <a:srgbClr val="D8D8D8"/>
              </a:solidFill>
              <a:latin typeface="Titillium Web Light"/>
              <a:ea typeface="Titillium Web Light"/>
              <a:cs typeface="Titillium Web Light"/>
              <a:sym typeface="Titillium Web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8"/>
          <p:cNvSpPr txBox="1"/>
          <p:nvPr/>
        </p:nvSpPr>
        <p:spPr>
          <a:xfrm>
            <a:off x="1238250" y="581959"/>
            <a:ext cx="9715500" cy="1028700"/>
          </a:xfrm>
          <a:prstGeom prst="rect">
            <a:avLst/>
          </a:prstGeom>
          <a:noFill/>
          <a:ln>
            <a:noFill/>
          </a:ln>
        </p:spPr>
        <p:txBody>
          <a:bodyPr anchorCtr="0" anchor="t" bIns="45700" lIns="91425" spcFirstLastPara="1" rIns="91425" wrap="square" tIns="45700">
            <a:noAutofit/>
          </a:bodyPr>
          <a:lstStyle/>
          <a:p>
            <a:pPr indent="0" lvl="0" marL="0" marR="0" rtl="0" algn="ctr">
              <a:lnSpc>
                <a:spcPct val="75000"/>
              </a:lnSpc>
              <a:spcBef>
                <a:spcPts val="0"/>
              </a:spcBef>
              <a:spcAft>
                <a:spcPts val="0"/>
              </a:spcAft>
              <a:buClr>
                <a:schemeClr val="dk1"/>
              </a:buClr>
              <a:buSzPts val="4400"/>
              <a:buFont typeface="Montserrat"/>
              <a:buNone/>
            </a:pPr>
            <a:r>
              <a:rPr b="1" i="0" lang="id-ID" sz="4400" u="none" cap="none" strike="noStrike">
                <a:solidFill>
                  <a:srgbClr val="1FA41F"/>
                </a:solidFill>
                <a:latin typeface="Montserrat"/>
                <a:ea typeface="Montserrat"/>
                <a:cs typeface="Montserrat"/>
                <a:sym typeface="Montserrat"/>
              </a:rPr>
              <a:t>For Bar Owners</a:t>
            </a:r>
            <a:endParaRPr b="1" i="0" sz="4400" u="none" cap="none" strike="noStrike">
              <a:solidFill>
                <a:srgbClr val="1FA41F"/>
              </a:solidFill>
              <a:latin typeface="Montserrat"/>
              <a:ea typeface="Montserrat"/>
              <a:cs typeface="Montserrat"/>
              <a:sym typeface="Montserrat"/>
            </a:endParaRPr>
          </a:p>
        </p:txBody>
      </p:sp>
      <p:sp>
        <p:nvSpPr>
          <p:cNvPr id="246" name="Google Shape;246;p8"/>
          <p:cNvSpPr txBox="1"/>
          <p:nvPr/>
        </p:nvSpPr>
        <p:spPr>
          <a:xfrm>
            <a:off x="1238250" y="5460548"/>
            <a:ext cx="2487000" cy="80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id-ID" sz="1100" u="none" cap="none" strike="noStrike">
                <a:solidFill>
                  <a:srgbClr val="7F7F7F"/>
                </a:solidFill>
                <a:latin typeface="Open Sans Light"/>
                <a:ea typeface="Open Sans Light"/>
                <a:cs typeface="Open Sans Light"/>
                <a:sym typeface="Open Sans Light"/>
              </a:rPr>
              <a:t>Wave uses live data from consumers making plans on the app and historical trends to provide expected turnouts for bars.</a:t>
            </a:r>
            <a:endParaRPr b="0" i="0" sz="1400" u="none" cap="none" strike="noStrike">
              <a:solidFill>
                <a:srgbClr val="000000"/>
              </a:solidFill>
              <a:latin typeface="Arial"/>
              <a:ea typeface="Arial"/>
              <a:cs typeface="Arial"/>
              <a:sym typeface="Arial"/>
            </a:endParaRPr>
          </a:p>
        </p:txBody>
      </p:sp>
      <p:sp>
        <p:nvSpPr>
          <p:cNvPr id="247" name="Google Shape;247;p8"/>
          <p:cNvSpPr txBox="1"/>
          <p:nvPr/>
        </p:nvSpPr>
        <p:spPr>
          <a:xfrm>
            <a:off x="8247549" y="5452848"/>
            <a:ext cx="2613000" cy="74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id-ID" sz="1100" u="none" cap="none" strike="noStrike">
                <a:solidFill>
                  <a:srgbClr val="7F7F7F"/>
                </a:solidFill>
                <a:latin typeface="Open Sans Light"/>
                <a:ea typeface="Open Sans Light"/>
                <a:cs typeface="Open Sans Light"/>
                <a:sym typeface="Open Sans Light"/>
              </a:rPr>
              <a:t>Wave Ads provide  targeted marketing towards specified segments, such as ‘frequent visitors’, with high conversion tactics like push notifications.</a:t>
            </a:r>
            <a:endParaRPr b="0" i="0" sz="1400" u="none" cap="none" strike="noStrike">
              <a:solidFill>
                <a:srgbClr val="000000"/>
              </a:solidFill>
              <a:latin typeface="Arial"/>
              <a:ea typeface="Arial"/>
              <a:cs typeface="Arial"/>
              <a:sym typeface="Arial"/>
            </a:endParaRPr>
          </a:p>
        </p:txBody>
      </p:sp>
      <p:sp>
        <p:nvSpPr>
          <p:cNvPr id="248" name="Google Shape;248;p8"/>
          <p:cNvSpPr txBox="1"/>
          <p:nvPr/>
        </p:nvSpPr>
        <p:spPr>
          <a:xfrm>
            <a:off x="4773599" y="5452848"/>
            <a:ext cx="2425500" cy="74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id-ID" sz="1100" u="none" cap="none" strike="noStrike">
                <a:solidFill>
                  <a:srgbClr val="7F7F7F"/>
                </a:solidFill>
                <a:latin typeface="Open Sans Light"/>
                <a:ea typeface="Open Sans Light"/>
                <a:cs typeface="Open Sans Light"/>
                <a:sym typeface="Open Sans Light"/>
              </a:rPr>
              <a:t>By compiling data from weekly visitors, Wave creates a ‘customer base’ for bars to view analytics on and retarget..</a:t>
            </a:r>
            <a:endParaRPr b="0" i="0" sz="1400" u="none" cap="none" strike="noStrike">
              <a:solidFill>
                <a:srgbClr val="000000"/>
              </a:solidFill>
              <a:latin typeface="Arial"/>
              <a:ea typeface="Arial"/>
              <a:cs typeface="Arial"/>
              <a:sym typeface="Arial"/>
            </a:endParaRPr>
          </a:p>
        </p:txBody>
      </p:sp>
      <p:pic>
        <p:nvPicPr>
          <p:cNvPr id="249" name="Google Shape;249;p8"/>
          <p:cNvPicPr preferRelativeResize="0"/>
          <p:nvPr/>
        </p:nvPicPr>
        <p:blipFill rotWithShape="1">
          <a:blip r:embed="rId3">
            <a:alphaModFix/>
          </a:blip>
          <a:srcRect b="0" l="2216" r="2217" t="0"/>
          <a:stretch/>
        </p:blipFill>
        <p:spPr>
          <a:xfrm>
            <a:off x="1490650" y="1494738"/>
            <a:ext cx="2052000" cy="4005502"/>
          </a:xfrm>
          <a:prstGeom prst="rect">
            <a:avLst/>
          </a:prstGeom>
          <a:noFill/>
          <a:ln>
            <a:noFill/>
          </a:ln>
        </p:spPr>
      </p:pic>
      <p:pic>
        <p:nvPicPr>
          <p:cNvPr id="250" name="Google Shape;250;p8"/>
          <p:cNvPicPr preferRelativeResize="0"/>
          <p:nvPr/>
        </p:nvPicPr>
        <p:blipFill rotWithShape="1">
          <a:blip r:embed="rId4">
            <a:alphaModFix/>
          </a:blip>
          <a:srcRect b="0" l="2371" r="2381" t="0"/>
          <a:stretch/>
        </p:blipFill>
        <p:spPr>
          <a:xfrm>
            <a:off x="4990220" y="1494750"/>
            <a:ext cx="2052000" cy="4005503"/>
          </a:xfrm>
          <a:prstGeom prst="rect">
            <a:avLst/>
          </a:prstGeom>
          <a:noFill/>
          <a:ln>
            <a:noFill/>
          </a:ln>
        </p:spPr>
      </p:pic>
      <p:pic>
        <p:nvPicPr>
          <p:cNvPr id="251" name="Google Shape;251;p8"/>
          <p:cNvPicPr preferRelativeResize="0"/>
          <p:nvPr/>
        </p:nvPicPr>
        <p:blipFill rotWithShape="1">
          <a:blip r:embed="rId5">
            <a:alphaModFix/>
          </a:blip>
          <a:srcRect b="0" l="2216" r="2217" t="0"/>
          <a:stretch/>
        </p:blipFill>
        <p:spPr>
          <a:xfrm>
            <a:off x="8527988" y="1494750"/>
            <a:ext cx="2052000" cy="4005502"/>
          </a:xfrm>
          <a:prstGeom prst="rect">
            <a:avLst/>
          </a:prstGeom>
          <a:noFill/>
          <a:ln>
            <a:noFill/>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d63ba49d26_0_12"/>
          <p:cNvSpPr txBox="1"/>
          <p:nvPr/>
        </p:nvSpPr>
        <p:spPr>
          <a:xfrm>
            <a:off x="1238250" y="304809"/>
            <a:ext cx="9715500" cy="1028700"/>
          </a:xfrm>
          <a:prstGeom prst="rect">
            <a:avLst/>
          </a:prstGeom>
          <a:noFill/>
          <a:ln>
            <a:noFill/>
          </a:ln>
        </p:spPr>
        <p:txBody>
          <a:bodyPr anchorCtr="0" anchor="t" bIns="45700" lIns="91425" spcFirstLastPara="1" rIns="91425" wrap="square" tIns="45700">
            <a:noAutofit/>
          </a:bodyPr>
          <a:lstStyle/>
          <a:p>
            <a:pPr indent="0" lvl="0" marL="0" marR="0" rtl="0" algn="ctr">
              <a:lnSpc>
                <a:spcPct val="75000"/>
              </a:lnSpc>
              <a:spcBef>
                <a:spcPts val="0"/>
              </a:spcBef>
              <a:spcAft>
                <a:spcPts val="0"/>
              </a:spcAft>
              <a:buClr>
                <a:schemeClr val="dk1"/>
              </a:buClr>
              <a:buSzPts val="4400"/>
              <a:buFont typeface="Montserrat"/>
              <a:buNone/>
            </a:pPr>
            <a:r>
              <a:rPr b="1" i="0" lang="id-ID" sz="4400" u="none" cap="none" strike="noStrike">
                <a:solidFill>
                  <a:srgbClr val="1FA41F"/>
                </a:solidFill>
                <a:latin typeface="Montserrat"/>
                <a:ea typeface="Montserrat"/>
                <a:cs typeface="Montserrat"/>
                <a:sym typeface="Montserrat"/>
              </a:rPr>
              <a:t>For Liquor &amp; Beer </a:t>
            </a:r>
            <a:endParaRPr b="1" i="0" sz="4400" u="none" cap="none" strike="noStrike">
              <a:solidFill>
                <a:srgbClr val="1FA41F"/>
              </a:solidFill>
              <a:latin typeface="Montserrat"/>
              <a:ea typeface="Montserrat"/>
              <a:cs typeface="Montserrat"/>
              <a:sym typeface="Montserrat"/>
            </a:endParaRPr>
          </a:p>
          <a:p>
            <a:pPr indent="0" lvl="0" marL="0" marR="0" rtl="0" algn="ctr">
              <a:lnSpc>
                <a:spcPct val="75000"/>
              </a:lnSpc>
              <a:spcBef>
                <a:spcPts val="0"/>
              </a:spcBef>
              <a:spcAft>
                <a:spcPts val="0"/>
              </a:spcAft>
              <a:buClr>
                <a:schemeClr val="dk1"/>
              </a:buClr>
              <a:buSzPts val="4400"/>
              <a:buFont typeface="Montserrat"/>
              <a:buNone/>
            </a:pPr>
            <a:r>
              <a:rPr b="1" i="0" lang="id-ID" sz="4400" u="none" cap="none" strike="noStrike">
                <a:solidFill>
                  <a:srgbClr val="1FA41F"/>
                </a:solidFill>
                <a:latin typeface="Montserrat"/>
                <a:ea typeface="Montserrat"/>
                <a:cs typeface="Montserrat"/>
                <a:sym typeface="Montserrat"/>
              </a:rPr>
              <a:t>Companies</a:t>
            </a:r>
            <a:endParaRPr b="1" i="0" sz="4400" u="none" cap="none" strike="noStrike">
              <a:solidFill>
                <a:srgbClr val="1FA41F"/>
              </a:solidFill>
              <a:latin typeface="Montserrat"/>
              <a:ea typeface="Montserrat"/>
              <a:cs typeface="Montserrat"/>
              <a:sym typeface="Montserrat"/>
            </a:endParaRPr>
          </a:p>
        </p:txBody>
      </p:sp>
      <p:sp>
        <p:nvSpPr>
          <p:cNvPr id="257" name="Google Shape;257;gd63ba49d26_0_12"/>
          <p:cNvSpPr txBox="1"/>
          <p:nvPr/>
        </p:nvSpPr>
        <p:spPr>
          <a:xfrm>
            <a:off x="1238250" y="5460548"/>
            <a:ext cx="2487000" cy="80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id-ID" sz="1100" u="none" cap="none" strike="noStrike">
                <a:solidFill>
                  <a:srgbClr val="7F7F7F"/>
                </a:solidFill>
                <a:latin typeface="Open Sans Light"/>
                <a:ea typeface="Open Sans Light"/>
                <a:cs typeface="Open Sans Light"/>
                <a:sym typeface="Open Sans Light"/>
              </a:rPr>
              <a:t>Track all of your current marketing activity from a convenient dashboard</a:t>
            </a:r>
            <a:endParaRPr b="0" i="0" sz="1400" u="none" cap="none" strike="noStrike">
              <a:solidFill>
                <a:srgbClr val="000000"/>
              </a:solidFill>
              <a:latin typeface="Arial"/>
              <a:ea typeface="Arial"/>
              <a:cs typeface="Arial"/>
              <a:sym typeface="Arial"/>
            </a:endParaRPr>
          </a:p>
        </p:txBody>
      </p:sp>
      <p:sp>
        <p:nvSpPr>
          <p:cNvPr id="258" name="Google Shape;258;gd63ba49d26_0_12"/>
          <p:cNvSpPr txBox="1"/>
          <p:nvPr/>
        </p:nvSpPr>
        <p:spPr>
          <a:xfrm>
            <a:off x="8247549" y="5452848"/>
            <a:ext cx="2613000" cy="74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id-ID" sz="1100" u="none" cap="none" strike="noStrike">
                <a:solidFill>
                  <a:srgbClr val="7F7F7F"/>
                </a:solidFill>
                <a:latin typeface="Open Sans Light"/>
                <a:ea typeface="Open Sans Light"/>
                <a:cs typeface="Open Sans Light"/>
                <a:sym typeface="Open Sans Light"/>
              </a:rPr>
              <a:t>Compile analytics from your ad performances to continuously improve targeting and conversions.</a:t>
            </a:r>
            <a:endParaRPr b="0" i="0" sz="1400" u="none" cap="none" strike="noStrike">
              <a:solidFill>
                <a:srgbClr val="000000"/>
              </a:solidFill>
              <a:latin typeface="Arial"/>
              <a:ea typeface="Arial"/>
              <a:cs typeface="Arial"/>
              <a:sym typeface="Arial"/>
            </a:endParaRPr>
          </a:p>
        </p:txBody>
      </p:sp>
      <p:sp>
        <p:nvSpPr>
          <p:cNvPr id="259" name="Google Shape;259;gd63ba49d26_0_12"/>
          <p:cNvSpPr txBox="1"/>
          <p:nvPr/>
        </p:nvSpPr>
        <p:spPr>
          <a:xfrm>
            <a:off x="4773599" y="5452848"/>
            <a:ext cx="2425500" cy="74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id-ID" sz="1100" u="none" cap="none" strike="noStrike">
                <a:solidFill>
                  <a:srgbClr val="7F7F7F"/>
                </a:solidFill>
                <a:latin typeface="Open Sans Light"/>
                <a:ea typeface="Open Sans Light"/>
                <a:cs typeface="Open Sans Light"/>
                <a:sym typeface="Open Sans Light"/>
              </a:rPr>
              <a:t>Run ad campaigns targeted towards specific segments of bars or bar goers on both WAVE apps.</a:t>
            </a:r>
            <a:endParaRPr b="0" i="0" sz="1400" u="none" cap="none" strike="noStrike">
              <a:solidFill>
                <a:srgbClr val="000000"/>
              </a:solidFill>
              <a:latin typeface="Arial"/>
              <a:ea typeface="Arial"/>
              <a:cs typeface="Arial"/>
              <a:sym typeface="Arial"/>
            </a:endParaRPr>
          </a:p>
        </p:txBody>
      </p:sp>
      <p:pic>
        <p:nvPicPr>
          <p:cNvPr id="260" name="Google Shape;260;gd63ba49d26_0_12"/>
          <p:cNvPicPr preferRelativeResize="0"/>
          <p:nvPr/>
        </p:nvPicPr>
        <p:blipFill rotWithShape="1">
          <a:blip r:embed="rId3">
            <a:alphaModFix/>
          </a:blip>
          <a:srcRect b="0" l="2216" r="2217" t="0"/>
          <a:stretch/>
        </p:blipFill>
        <p:spPr>
          <a:xfrm>
            <a:off x="1490650" y="1494738"/>
            <a:ext cx="2052000" cy="4005502"/>
          </a:xfrm>
          <a:prstGeom prst="rect">
            <a:avLst/>
          </a:prstGeom>
          <a:noFill/>
          <a:ln>
            <a:noFill/>
          </a:ln>
        </p:spPr>
      </p:pic>
      <p:pic>
        <p:nvPicPr>
          <p:cNvPr id="261" name="Google Shape;261;gd63ba49d26_0_12"/>
          <p:cNvPicPr preferRelativeResize="0"/>
          <p:nvPr/>
        </p:nvPicPr>
        <p:blipFill rotWithShape="1">
          <a:blip r:embed="rId4">
            <a:alphaModFix/>
          </a:blip>
          <a:srcRect b="0" l="2216" r="2217" t="0"/>
          <a:stretch/>
        </p:blipFill>
        <p:spPr>
          <a:xfrm>
            <a:off x="4990220" y="1494750"/>
            <a:ext cx="2052000" cy="4005502"/>
          </a:xfrm>
          <a:prstGeom prst="rect">
            <a:avLst/>
          </a:prstGeom>
          <a:noFill/>
          <a:ln>
            <a:noFill/>
          </a:ln>
        </p:spPr>
      </p:pic>
      <p:pic>
        <p:nvPicPr>
          <p:cNvPr id="262" name="Google Shape;262;gd63ba49d26_0_12"/>
          <p:cNvPicPr preferRelativeResize="0"/>
          <p:nvPr/>
        </p:nvPicPr>
        <p:blipFill rotWithShape="1">
          <a:blip r:embed="rId5">
            <a:alphaModFix/>
          </a:blip>
          <a:srcRect b="0" l="2216" r="2217" t="0"/>
          <a:stretch/>
        </p:blipFill>
        <p:spPr>
          <a:xfrm>
            <a:off x="8527988" y="1494750"/>
            <a:ext cx="2052000" cy="4005502"/>
          </a:xfrm>
          <a:prstGeom prst="rect">
            <a:avLst/>
          </a:prstGeom>
          <a:noFill/>
          <a:ln>
            <a:noFill/>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0"/>
          <p:cNvSpPr/>
          <p:nvPr/>
        </p:nvSpPr>
        <p:spPr>
          <a:xfrm>
            <a:off x="1646988" y="2957763"/>
            <a:ext cx="3238500" cy="2756700"/>
          </a:xfrm>
          <a:prstGeom prst="rect">
            <a:avLst/>
          </a:prstGeom>
          <a:solidFill>
            <a:schemeClr val="lt1"/>
          </a:solidFill>
          <a:ln>
            <a:noFill/>
          </a:ln>
          <a:effectLst>
            <a:outerShdw blurRad="292100" sx="101000" rotWithShape="0" algn="ctr" dir="5400000" dist="50800" sy="101000">
              <a:srgbClr val="000000">
                <a:alpha val="666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268" name="Google Shape;268;p10"/>
          <p:cNvSpPr/>
          <p:nvPr/>
        </p:nvSpPr>
        <p:spPr>
          <a:xfrm>
            <a:off x="7344588" y="2957762"/>
            <a:ext cx="3342600" cy="2756700"/>
          </a:xfrm>
          <a:prstGeom prst="rect">
            <a:avLst/>
          </a:prstGeom>
          <a:solidFill>
            <a:schemeClr val="lt1"/>
          </a:solidFill>
          <a:ln>
            <a:noFill/>
          </a:ln>
          <a:effectLst>
            <a:outerShdw blurRad="292100" sx="101000" rotWithShape="0" algn="ctr" dir="5400000" dist="50800" sy="101000">
              <a:srgbClr val="000000">
                <a:alpha val="666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269" name="Google Shape;269;p10"/>
          <p:cNvSpPr txBox="1"/>
          <p:nvPr/>
        </p:nvSpPr>
        <p:spPr>
          <a:xfrm>
            <a:off x="1985129" y="3825489"/>
            <a:ext cx="25590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id-ID" sz="1400" u="none" cap="none" strike="noStrike">
                <a:solidFill>
                  <a:srgbClr val="56338C"/>
                </a:solidFill>
                <a:latin typeface="Montserrat"/>
                <a:ea typeface="Montserrat"/>
                <a:cs typeface="Montserrat"/>
                <a:sym typeface="Montserrat"/>
              </a:rPr>
              <a:t>CONSUMERS</a:t>
            </a:r>
            <a:endParaRPr b="0" i="0" sz="1400" u="none" cap="none" strike="noStrike">
              <a:solidFill>
                <a:srgbClr val="000000"/>
              </a:solidFill>
              <a:latin typeface="Arial"/>
              <a:ea typeface="Arial"/>
              <a:cs typeface="Arial"/>
              <a:sym typeface="Arial"/>
            </a:endParaRPr>
          </a:p>
        </p:txBody>
      </p:sp>
      <p:sp>
        <p:nvSpPr>
          <p:cNvPr id="270" name="Google Shape;270;p10"/>
          <p:cNvSpPr txBox="1"/>
          <p:nvPr/>
        </p:nvSpPr>
        <p:spPr>
          <a:xfrm>
            <a:off x="1985129" y="4403138"/>
            <a:ext cx="2559000" cy="7389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1200"/>
              <a:buFont typeface="Arial"/>
              <a:buNone/>
            </a:pPr>
            <a:r>
              <a:rPr b="0" i="0" lang="id-ID" sz="1200" u="none" cap="none" strike="noStrike">
                <a:solidFill>
                  <a:srgbClr val="7F7F7F"/>
                </a:solidFill>
                <a:latin typeface="Open Sans Light"/>
                <a:ea typeface="Open Sans Light"/>
                <a:cs typeface="Open Sans Light"/>
                <a:sym typeface="Open Sans Light"/>
              </a:rPr>
              <a:t>Consumers use the Wave app to find bars to go to and make plans with friends..</a:t>
            </a:r>
            <a:endParaRPr b="0" i="0" sz="1400" u="none" cap="none" strike="noStrike">
              <a:solidFill>
                <a:srgbClr val="000000"/>
              </a:solidFill>
              <a:latin typeface="Arial"/>
              <a:ea typeface="Arial"/>
              <a:cs typeface="Arial"/>
              <a:sym typeface="Arial"/>
            </a:endParaRPr>
          </a:p>
        </p:txBody>
      </p:sp>
      <p:sp>
        <p:nvSpPr>
          <p:cNvPr id="271" name="Google Shape;271;p10"/>
          <p:cNvSpPr txBox="1"/>
          <p:nvPr/>
        </p:nvSpPr>
        <p:spPr>
          <a:xfrm>
            <a:off x="7685905" y="3825489"/>
            <a:ext cx="25590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id-ID" sz="1400" u="none" cap="none" strike="noStrike">
                <a:solidFill>
                  <a:srgbClr val="56338C"/>
                </a:solidFill>
                <a:latin typeface="Montserrat"/>
                <a:ea typeface="Montserrat"/>
                <a:cs typeface="Montserrat"/>
                <a:sym typeface="Montserrat"/>
              </a:rPr>
              <a:t>BUSINESSES</a:t>
            </a:r>
            <a:endParaRPr b="0" i="0" sz="1400" u="none" cap="none" strike="noStrike">
              <a:solidFill>
                <a:srgbClr val="000000"/>
              </a:solidFill>
              <a:latin typeface="Arial"/>
              <a:ea typeface="Arial"/>
              <a:cs typeface="Arial"/>
              <a:sym typeface="Arial"/>
            </a:endParaRPr>
          </a:p>
        </p:txBody>
      </p:sp>
      <p:sp>
        <p:nvSpPr>
          <p:cNvPr id="272" name="Google Shape;272;p10"/>
          <p:cNvSpPr txBox="1"/>
          <p:nvPr/>
        </p:nvSpPr>
        <p:spPr>
          <a:xfrm>
            <a:off x="7639274" y="4250738"/>
            <a:ext cx="3047700" cy="17238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1200"/>
              <a:buFont typeface="Arial"/>
              <a:buNone/>
            </a:pPr>
            <a:r>
              <a:rPr b="0" i="0" lang="id-ID" sz="1200" u="none" cap="none" strike="noStrike">
                <a:solidFill>
                  <a:srgbClr val="7F7F7F"/>
                </a:solidFill>
                <a:latin typeface="Open Sans Light"/>
                <a:ea typeface="Open Sans Light"/>
                <a:cs typeface="Open Sans Light"/>
                <a:sym typeface="Open Sans Light"/>
              </a:rPr>
              <a:t>Bars use the Wave Business app to track their traffic and market their deals and events to consumers. Liquor and beer companies market to both bars and consumers across both apps.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1200"/>
              </a:spcBef>
              <a:spcAft>
                <a:spcPts val="0"/>
              </a:spcAft>
              <a:buClr>
                <a:srgbClr val="000000"/>
              </a:buClr>
              <a:buSzPts val="1200"/>
              <a:buFont typeface="Arial"/>
              <a:buNone/>
            </a:pPr>
            <a:r>
              <a:t/>
            </a:r>
            <a:endParaRPr b="0" i="0" sz="1200" u="none" cap="none" strike="noStrike">
              <a:solidFill>
                <a:srgbClr val="7F7F7F"/>
              </a:solidFill>
              <a:latin typeface="Open Sans Light"/>
              <a:ea typeface="Open Sans Light"/>
              <a:cs typeface="Open Sans Light"/>
              <a:sym typeface="Open Sans Light"/>
            </a:endParaRPr>
          </a:p>
        </p:txBody>
      </p:sp>
      <p:pic>
        <p:nvPicPr>
          <p:cNvPr id="273" name="Google Shape;273;p10"/>
          <p:cNvPicPr preferRelativeResize="0"/>
          <p:nvPr>
            <p:ph idx="3" type="pic"/>
          </p:nvPr>
        </p:nvPicPr>
        <p:blipFill rotWithShape="1">
          <a:blip r:embed="rId3">
            <a:alphaModFix/>
          </a:blip>
          <a:srcRect b="37378" l="-3" r="3" t="17394"/>
          <a:stretch/>
        </p:blipFill>
        <p:spPr>
          <a:xfrm>
            <a:off x="1646888" y="1347704"/>
            <a:ext cx="3238500" cy="2193900"/>
          </a:xfrm>
          <a:prstGeom prst="rect">
            <a:avLst/>
          </a:prstGeom>
          <a:solidFill>
            <a:schemeClr val="lt2"/>
          </a:solidFill>
          <a:ln>
            <a:noFill/>
          </a:ln>
        </p:spPr>
      </p:pic>
      <p:pic>
        <p:nvPicPr>
          <p:cNvPr id="274" name="Google Shape;274;p10"/>
          <p:cNvPicPr preferRelativeResize="0"/>
          <p:nvPr>
            <p:ph idx="4" type="pic"/>
          </p:nvPr>
        </p:nvPicPr>
        <p:blipFill rotWithShape="1">
          <a:blip r:embed="rId4">
            <a:alphaModFix/>
          </a:blip>
          <a:srcRect b="0" l="714" r="712" t="0"/>
          <a:stretch/>
        </p:blipFill>
        <p:spPr>
          <a:xfrm>
            <a:off x="7344592" y="1347704"/>
            <a:ext cx="3342300" cy="2193900"/>
          </a:xfrm>
          <a:prstGeom prst="rect">
            <a:avLst/>
          </a:prstGeom>
          <a:solidFill>
            <a:schemeClr val="lt2"/>
          </a:solidFill>
          <a:ln>
            <a:noFill/>
          </a:ln>
        </p:spPr>
      </p:pic>
      <p:grpSp>
        <p:nvGrpSpPr>
          <p:cNvPr id="275" name="Google Shape;275;p10"/>
          <p:cNvGrpSpPr/>
          <p:nvPr/>
        </p:nvGrpSpPr>
        <p:grpSpPr>
          <a:xfrm>
            <a:off x="4158546" y="954781"/>
            <a:ext cx="1139350" cy="2340126"/>
            <a:chOff x="4043434" y="1536200"/>
            <a:chExt cx="1221692" cy="2509249"/>
          </a:xfrm>
        </p:grpSpPr>
        <p:pic>
          <p:nvPicPr>
            <p:cNvPr id="276" name="Google Shape;276;p10"/>
            <p:cNvPicPr preferRelativeResize="0"/>
            <p:nvPr/>
          </p:nvPicPr>
          <p:blipFill rotWithShape="1">
            <a:blip r:embed="rId5">
              <a:alphaModFix/>
            </a:blip>
            <a:srcRect b="1670" l="4439" r="3596" t="0"/>
            <a:stretch/>
          </p:blipFill>
          <p:spPr>
            <a:xfrm>
              <a:off x="4043434" y="1536200"/>
              <a:ext cx="1221692" cy="2509249"/>
            </a:xfrm>
            <a:prstGeom prst="roundRect">
              <a:avLst>
                <a:gd fmla="val 16667" name="adj"/>
              </a:avLst>
            </a:prstGeom>
            <a:noFill/>
            <a:ln>
              <a:noFill/>
            </a:ln>
          </p:spPr>
        </p:pic>
        <p:cxnSp>
          <p:nvCxnSpPr>
            <p:cNvPr id="277" name="Google Shape;277;p10"/>
            <p:cNvCxnSpPr/>
            <p:nvPr/>
          </p:nvCxnSpPr>
          <p:spPr>
            <a:xfrm>
              <a:off x="5196150" y="1673150"/>
              <a:ext cx="0" cy="1109100"/>
            </a:xfrm>
            <a:prstGeom prst="straightConnector1">
              <a:avLst/>
            </a:prstGeom>
            <a:noFill/>
            <a:ln cap="flat" cmpd="sng" w="19050">
              <a:solidFill>
                <a:srgbClr val="000000"/>
              </a:solidFill>
              <a:prstDash val="solid"/>
              <a:round/>
              <a:headEnd len="sm" w="sm" type="none"/>
              <a:tailEnd len="sm" w="sm" type="none"/>
            </a:ln>
          </p:spPr>
        </p:cxnSp>
      </p:grpSp>
      <p:sp>
        <p:nvSpPr>
          <p:cNvPr id="278" name="Google Shape;278;p10"/>
          <p:cNvSpPr/>
          <p:nvPr/>
        </p:nvSpPr>
        <p:spPr>
          <a:xfrm>
            <a:off x="707050" y="744893"/>
            <a:ext cx="10919977"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10"/>
          <p:cNvSpPr/>
          <p:nvPr/>
        </p:nvSpPr>
        <p:spPr>
          <a:xfrm flipH="1">
            <a:off x="5635082" y="1616723"/>
            <a:ext cx="776400" cy="301500"/>
          </a:xfrm>
          <a:prstGeom prst="rightArrow">
            <a:avLst>
              <a:gd fmla="val 50000" name="adj1"/>
              <a:gd fmla="val 50000" name="adj2"/>
            </a:avLst>
          </a:prstGeom>
          <a:gradFill>
            <a:gsLst>
              <a:gs pos="0">
                <a:srgbClr val="15B923"/>
              </a:gs>
              <a:gs pos="28000">
                <a:srgbClr val="15B923"/>
              </a:gs>
              <a:gs pos="100000">
                <a:srgbClr val="1C004D"/>
              </a:gs>
            </a:gsLst>
            <a:lin ang="1350003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pen Sans"/>
              <a:buNone/>
            </a:pPr>
            <a:r>
              <a:t/>
            </a:r>
            <a:endParaRPr b="0" i="0" sz="1800" u="none" cap="none" strike="noStrike">
              <a:solidFill>
                <a:schemeClr val="dk1"/>
              </a:solidFill>
              <a:latin typeface="Open Sans"/>
              <a:ea typeface="Open Sans"/>
              <a:cs typeface="Open Sans"/>
              <a:sym typeface="Open Sans"/>
            </a:endParaRPr>
          </a:p>
        </p:txBody>
      </p:sp>
      <p:sp>
        <p:nvSpPr>
          <p:cNvPr id="280" name="Google Shape;280;p10"/>
          <p:cNvSpPr/>
          <p:nvPr/>
        </p:nvSpPr>
        <p:spPr>
          <a:xfrm flipH="1" rot="10800000">
            <a:off x="5667264" y="2116526"/>
            <a:ext cx="776400" cy="301500"/>
          </a:xfrm>
          <a:prstGeom prst="rightArrow">
            <a:avLst>
              <a:gd fmla="val 50000" name="adj1"/>
              <a:gd fmla="val 50000" name="adj2"/>
            </a:avLst>
          </a:prstGeom>
          <a:gradFill>
            <a:gsLst>
              <a:gs pos="0">
                <a:schemeClr val="accent3"/>
              </a:gs>
              <a:gs pos="100000">
                <a:schemeClr val="accent2"/>
              </a:gs>
            </a:gsLst>
            <a:lin ang="2700006"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Open Sans"/>
              <a:buNone/>
            </a:pPr>
            <a:r>
              <a:t/>
            </a:r>
            <a:endParaRPr b="0" i="0" sz="1800" u="none" cap="none" strike="noStrike">
              <a:solidFill>
                <a:schemeClr val="dk1"/>
              </a:solidFill>
              <a:latin typeface="Open Sans"/>
              <a:ea typeface="Open Sans"/>
              <a:cs typeface="Open Sans"/>
              <a:sym typeface="Open Sans"/>
            </a:endParaRPr>
          </a:p>
        </p:txBody>
      </p:sp>
      <p:pic>
        <p:nvPicPr>
          <p:cNvPr id="281" name="Google Shape;281;p10"/>
          <p:cNvPicPr preferRelativeResize="0"/>
          <p:nvPr/>
        </p:nvPicPr>
        <p:blipFill rotWithShape="1">
          <a:blip r:embed="rId6">
            <a:alphaModFix/>
          </a:blip>
          <a:srcRect b="0" l="0" r="0" t="0"/>
          <a:stretch/>
        </p:blipFill>
        <p:spPr>
          <a:xfrm>
            <a:off x="6758038" y="883462"/>
            <a:ext cx="1321800" cy="2465863"/>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avi Powerpoint Template">
  <a:themeElements>
    <a:clrScheme name="Crypto Light">
      <a:dk1>
        <a:srgbClr val="001847"/>
      </a:dk1>
      <a:lt1>
        <a:srgbClr val="FFFFFF"/>
      </a:lt1>
      <a:dk2>
        <a:srgbClr val="001847"/>
      </a:dk2>
      <a:lt2>
        <a:srgbClr val="FFFFFF"/>
      </a:lt2>
      <a:accent1>
        <a:srgbClr val="2574FB"/>
      </a:accent1>
      <a:accent2>
        <a:srgbClr val="6A11CA"/>
      </a:accent2>
      <a:accent3>
        <a:srgbClr val="2574FB"/>
      </a:accent3>
      <a:accent4>
        <a:srgbClr val="1162E8"/>
      </a:accent4>
      <a:accent5>
        <a:srgbClr val="0A55D3"/>
      </a:accent5>
      <a:accent6>
        <a:srgbClr val="074CC1"/>
      </a:accent6>
      <a:hlink>
        <a:srgbClr val="5352F5"/>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2017-06-04T03:43:17Z</dcterms:created>
  <dc:creator>Microsoft Office User</dc:creator>
</cp:coreProperties>
</file>