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rlbert, Allen Hartley" initials="HAH" lastIdx="20" clrIdx="0">
    <p:extLst>
      <p:ext uri="{19B8F6BF-5375-455C-9EA6-DF929625EA0E}">
        <p15:presenceInfo xmlns:p15="http://schemas.microsoft.com/office/powerpoint/2012/main" userId="S-1-5-21-344340502-4252695000-2390403120-12643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5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7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1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8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5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9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3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9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CF0E-F779-40B5-8866-196142721DBE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DB80-C6CC-4A0E-A8F2-F18E833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4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069330-6150-471D-B909-FCB5A6935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49440"/>
            <a:ext cx="10182225" cy="5772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CDE730-81CC-4782-8495-DE8E4C928B23}"/>
              </a:ext>
            </a:extLst>
          </p:cNvPr>
          <p:cNvSpPr txBox="1"/>
          <p:nvPr/>
        </p:nvSpPr>
        <p:spPr>
          <a:xfrm>
            <a:off x="1004887" y="5821590"/>
            <a:ext cx="60354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rgbClr val="01B684"/>
                </a:solidFill>
              </a:rPr>
              <a:t>https://aviandiet.unc.edu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6259DC-4930-40D2-BB73-6B363266436E}"/>
              </a:ext>
            </a:extLst>
          </p:cNvPr>
          <p:cNvSpPr txBox="1"/>
          <p:nvPr/>
        </p:nvSpPr>
        <p:spPr>
          <a:xfrm>
            <a:off x="8964882" y="5485121"/>
            <a:ext cx="313759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Former COMP 523 students: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Muyan Pan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Teddy Randby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Thomas Le</a:t>
            </a:r>
          </a:p>
        </p:txBody>
      </p:sp>
    </p:spTree>
    <p:extLst>
      <p:ext uri="{BB962C8B-B14F-4D97-AF65-F5344CB8AC3E}">
        <p14:creationId xmlns:p14="http://schemas.microsoft.com/office/powerpoint/2010/main" val="370868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2C210F04-430B-40AC-B63F-4CEE45F7E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233"/>
          <a:stretch/>
        </p:blipFill>
        <p:spPr>
          <a:xfrm>
            <a:off x="799357" y="0"/>
            <a:ext cx="10593286" cy="677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5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42" y="72791"/>
            <a:ext cx="11860490" cy="806769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workflow: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b="46461"/>
          <a:stretch/>
        </p:blipFill>
        <p:spPr>
          <a:xfrm>
            <a:off x="218953" y="3526745"/>
            <a:ext cx="11872579" cy="32601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8" y="2445355"/>
            <a:ext cx="3571875" cy="9810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23" name="Rectangle 22"/>
          <p:cNvSpPr/>
          <p:nvPr/>
        </p:nvSpPr>
        <p:spPr>
          <a:xfrm>
            <a:off x="360699" y="4406125"/>
            <a:ext cx="1301845" cy="3321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B9C4-09BD-44AA-9EE4-D69AF8A5C6DA}"/>
              </a:ext>
            </a:extLst>
          </p:cNvPr>
          <p:cNvSpPr txBox="1"/>
          <p:nvPr/>
        </p:nvSpPr>
        <p:spPr>
          <a:xfrm>
            <a:off x="100468" y="744840"/>
            <a:ext cx="1199106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Find a published paper with quantitative info on what a bird eats.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Enter contextual info (where, when, how, etc.) as well as diet info in large flat file.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913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42" y="72791"/>
            <a:ext cx="11860490" cy="806769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workflow: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B9C4-09BD-44AA-9EE4-D69AF8A5C6DA}"/>
              </a:ext>
            </a:extLst>
          </p:cNvPr>
          <p:cNvSpPr txBox="1"/>
          <p:nvPr/>
        </p:nvSpPr>
        <p:spPr>
          <a:xfrm>
            <a:off x="100468" y="744840"/>
            <a:ext cx="1199106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Find a published paper with quantitative info on what a bird eats.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Enter contextual info (where, when, how, etc.) as well as diet info in large flat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Run QA/QC checks on flat file using R scripts, including checking prey taxonomy via API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7" name="Picture 2" descr="Introduction to R and RStudio – Introduction to R for Geospatial Data">
            <a:extLst>
              <a:ext uri="{FF2B5EF4-FFF2-40B4-BE49-F238E27FC236}">
                <a16:creationId xmlns:a16="http://schemas.microsoft.com/office/drawing/2014/main" id="{1629ABAD-F050-4CB8-84D0-DE0A1FC64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120" y="1760503"/>
            <a:ext cx="7825422" cy="472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utorial Materials – R/RStudio – Biochemistry Computational Research  Facility (BCRF) – UW–Madison">
            <a:extLst>
              <a:ext uri="{FF2B5EF4-FFF2-40B4-BE49-F238E27FC236}">
                <a16:creationId xmlns:a16="http://schemas.microsoft.com/office/drawing/2014/main" id="{EA7548F1-3202-416C-9F2C-7A976D703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458" y="2740328"/>
            <a:ext cx="2946259" cy="108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69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42" y="72791"/>
            <a:ext cx="11860490" cy="806769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workflow: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B9C4-09BD-44AA-9EE4-D69AF8A5C6DA}"/>
              </a:ext>
            </a:extLst>
          </p:cNvPr>
          <p:cNvSpPr txBox="1"/>
          <p:nvPr/>
        </p:nvSpPr>
        <p:spPr>
          <a:xfrm>
            <a:off x="100468" y="744840"/>
            <a:ext cx="11991064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Find a published paper with quantitative info on what a bird eats.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Enter contextual info (where, when, how, etc.) as well as diet info in large flat file.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Run QA/QC checks on flat file using R scripts, including checking prey taxonomy via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Append flat file to Master Database on </a:t>
            </a:r>
            <a:r>
              <a:rPr lang="en-US" sz="2000" dirty="0" err="1"/>
              <a:t>Github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1026" name="Picture 2" descr="How to Auto-sync Update from One Github Repository to Other Repository  Using Github Workflow | by Wendy Yanto | The Startup | Medium">
            <a:extLst>
              <a:ext uri="{FF2B5EF4-FFF2-40B4-BE49-F238E27FC236}">
                <a16:creationId xmlns:a16="http://schemas.microsoft.com/office/drawing/2014/main" id="{63BE1F36-8717-45A2-8E25-1BCD40A61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54" y="2591232"/>
            <a:ext cx="68484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62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42" y="72791"/>
            <a:ext cx="11860490" cy="806769"/>
          </a:xfrm>
        </p:spPr>
        <p:txBody>
          <a:bodyPr>
            <a:normAutofit fontScale="90000"/>
          </a:bodyPr>
          <a:lstStyle/>
          <a:p>
            <a:r>
              <a:rPr lang="en-US" dirty="0"/>
              <a:t>COMP 523 Project Requirements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B9C4-09BD-44AA-9EE4-D69AF8A5C6DA}"/>
              </a:ext>
            </a:extLst>
          </p:cNvPr>
          <p:cNvSpPr txBox="1"/>
          <p:nvPr/>
        </p:nvSpPr>
        <p:spPr>
          <a:xfrm>
            <a:off x="1223884" y="1136581"/>
            <a:ext cx="8844907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Develop a web-based data entry portal</a:t>
            </a:r>
            <a:r>
              <a:rPr lang="en-US" sz="2400" dirty="0"/>
              <a:t>. Some of the required features include: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Integrate data entry into existing aviandiet.unc.edu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login/user accounts (to track who is entering data)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automated QA/QC checks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Interface with taxonomy 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Double data entry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reviewer dashboard to easily inspect newly entered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integration of entered and approved data to an existing database on Carolina Cloud Apps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(learn RedHat’s OpenShift Container Platform)</a:t>
            </a:r>
          </a:p>
        </p:txBody>
      </p:sp>
    </p:spTree>
    <p:extLst>
      <p:ext uri="{BB962C8B-B14F-4D97-AF65-F5344CB8AC3E}">
        <p14:creationId xmlns:p14="http://schemas.microsoft.com/office/powerpoint/2010/main" val="154135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259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Current workflow:</vt:lpstr>
      <vt:lpstr>Current workflow:</vt:lpstr>
      <vt:lpstr>Current workflow:</vt:lpstr>
      <vt:lpstr>COMP 523 Project Requirements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Avian Diet Database</dc:title>
  <dc:creator>Hurlbert, Allen Hartley</dc:creator>
  <cp:lastModifiedBy>Hurlbert, Allen Hartley</cp:lastModifiedBy>
  <cp:revision>35</cp:revision>
  <dcterms:created xsi:type="dcterms:W3CDTF">2020-06-15T14:02:19Z</dcterms:created>
  <dcterms:modified xsi:type="dcterms:W3CDTF">2021-08-24T19:22:18Z</dcterms:modified>
</cp:coreProperties>
</file>