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4A4A4B"/>
      </a:tcTxStyle>
      <a:tcStyle>
        <a:tcBdr>
          <a:left>
            <a:ln w="12700" cap="flat">
              <a:solidFill>
                <a:srgbClr val="4A4A4B"/>
              </a:solidFill>
              <a:prstDash val="solid"/>
              <a:miter lim="400000"/>
            </a:ln>
          </a:left>
          <a:right>
            <a:ln w="12700" cap="flat">
              <a:solidFill>
                <a:srgbClr val="4A4A4B"/>
              </a:solidFill>
              <a:prstDash val="solid"/>
              <a:miter lim="400000"/>
            </a:ln>
          </a:right>
          <a:top>
            <a:ln w="12700" cap="flat">
              <a:solidFill>
                <a:srgbClr val="4A4A4B"/>
              </a:solidFill>
              <a:prstDash val="solid"/>
              <a:miter lim="400000"/>
            </a:ln>
          </a:top>
          <a:bottom>
            <a:ln w="12700" cap="flat">
              <a:solidFill>
                <a:srgbClr val="4A4A4B"/>
              </a:solidFill>
              <a:prstDash val="solid"/>
              <a:miter lim="400000"/>
            </a:ln>
          </a:bottom>
          <a:insideH>
            <a:ln w="12700" cap="flat">
              <a:solidFill>
                <a:srgbClr val="4A4A4B"/>
              </a:solidFill>
              <a:prstDash val="solid"/>
              <a:miter lim="400000"/>
            </a:ln>
          </a:insideH>
          <a:insideV>
            <a:ln w="12700" cap="flat">
              <a:solidFill>
                <a:srgbClr val="4A4A4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9D5CA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4A4A4B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4A4A4B"/>
              </a:solidFill>
              <a:prstDash val="solid"/>
              <a:miter lim="400000"/>
            </a:ln>
          </a:right>
          <a:top>
            <a:ln w="12700" cap="flat">
              <a:solidFill>
                <a:srgbClr val="4A4A4B"/>
              </a:solidFill>
              <a:prstDash val="solid"/>
              <a:miter lim="400000"/>
            </a:ln>
          </a:top>
          <a:bottom>
            <a:ln w="12700" cap="flat">
              <a:solidFill>
                <a:srgbClr val="4A4A4B"/>
              </a:solidFill>
              <a:prstDash val="solid"/>
              <a:miter lim="400000"/>
            </a:ln>
          </a:bottom>
          <a:insideH>
            <a:ln w="12700" cap="flat">
              <a:solidFill>
                <a:srgbClr val="4A4A4B"/>
              </a:solidFill>
              <a:prstDash val="solid"/>
              <a:miter lim="400000"/>
            </a:ln>
          </a:insideH>
          <a:insideV>
            <a:ln w="12700" cap="flat">
              <a:solidFill>
                <a:srgbClr val="4A4A4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Regular"/>
          <a:ea typeface="Avenir Next Regular"/>
          <a:cs typeface="Avenir Next Regular"/>
        </a:font>
        <a:srgbClr val="4A4A4B"/>
      </a:tcTxStyle>
      <a:tcStyle>
        <a:tcBdr>
          <a:left>
            <a:ln w="12700" cap="flat">
              <a:solidFill>
                <a:srgbClr val="4A4A4B"/>
              </a:solidFill>
              <a:prstDash val="solid"/>
              <a:miter lim="400000"/>
            </a:ln>
          </a:left>
          <a:right>
            <a:ln w="12700" cap="flat">
              <a:solidFill>
                <a:srgbClr val="4A4A4B"/>
              </a:solidFill>
              <a:prstDash val="solid"/>
              <a:miter lim="400000"/>
            </a:ln>
          </a:right>
          <a:top>
            <a:ln w="25400" cap="flat">
              <a:solidFill>
                <a:srgbClr val="4A4A4B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4A4A4B"/>
              </a:solidFill>
              <a:prstDash val="solid"/>
              <a:miter lim="400000"/>
            </a:ln>
          </a:insideH>
          <a:insideV>
            <a:ln w="12700" cap="flat">
              <a:solidFill>
                <a:srgbClr val="4A4A4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4A4A4B"/>
      </a:tcTxStyle>
      <a:tcStyle>
        <a:tcBdr>
          <a:left>
            <a:ln w="12700" cap="flat">
              <a:solidFill>
                <a:srgbClr val="4A4A4B"/>
              </a:solidFill>
              <a:prstDash val="solid"/>
              <a:miter lim="400000"/>
            </a:ln>
          </a:left>
          <a:right>
            <a:ln w="12700" cap="flat">
              <a:solidFill>
                <a:srgbClr val="4A4A4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4A4A4B"/>
              </a:solidFill>
              <a:prstDash val="solid"/>
              <a:miter lim="400000"/>
            </a:ln>
          </a:bottom>
          <a:insideH>
            <a:ln w="12700" cap="flat">
              <a:solidFill>
                <a:srgbClr val="4A4A4B"/>
              </a:solidFill>
              <a:prstDash val="solid"/>
              <a:miter lim="400000"/>
            </a:ln>
          </a:insideH>
          <a:insideV>
            <a:ln w="12700" cap="flat">
              <a:solidFill>
                <a:srgbClr val="4A4A4B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9D5CA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0EBE0"/>
              </a:solidFill>
              <a:prstDash val="solid"/>
              <a:miter lim="400000"/>
            </a:ln>
          </a:insideV>
        </a:tcBdr>
        <a:fill>
          <a:solidFill>
            <a:srgbClr val="54BAE0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0EBE0"/>
              </a:solidFill>
              <a:prstDash val="solid"/>
              <a:miter lim="400000"/>
            </a:ln>
          </a:left>
          <a:right>
            <a:ln w="12700" cap="flat">
              <a:solidFill>
                <a:srgbClr val="F0EBE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rgbClr val="F0EBE0"/>
              </a:solidFill>
              <a:prstDash val="solid"/>
              <a:miter lim="400000"/>
            </a:ln>
          </a:insideH>
          <a:insideV>
            <a:ln w="12700" cap="flat">
              <a:solidFill>
                <a:srgbClr val="F0EBE0"/>
              </a:solidFill>
              <a:prstDash val="solid"/>
              <a:miter lim="400000"/>
            </a:ln>
          </a:insideV>
        </a:tcBdr>
        <a:fill>
          <a:solidFill>
            <a:srgbClr val="54BAE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0EBE0"/>
          </a:solidFill>
        </a:fill>
      </a:tcStyle>
    </a:wholeTbl>
    <a:band2H>
      <a:tcTxStyle b="def" i="def"/>
      <a:tcStyle>
        <a:tcBdr/>
        <a:fill>
          <a:solidFill>
            <a:srgbClr val="D9D5CA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C6DFB5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0EBE0"/>
          </a:solidFill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7A79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0EBE0"/>
          </a:solidFill>
        </a:fill>
      </a:tcStyle>
    </a:wholeTbl>
    <a:band2H>
      <a:tcTxStyle b="def" i="def"/>
      <a:tcStyle>
        <a:tcBdr/>
        <a:fill>
          <a:solidFill>
            <a:srgbClr val="E4E1D8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DAD7D3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0EBE0"/>
          </a:solidFill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34388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FEBE1"/>
          </a:solidFill>
        </a:fill>
      </a:tcStyle>
    </a:wholeTbl>
    <a:band2H>
      <a:tcTxStyle b="def" i="def"/>
      <a:tcStyle>
        <a:tcBdr/>
        <a:fill>
          <a:solidFill>
            <a:srgbClr val="D9D5CA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D0CCC4"/>
          </a:solidFill>
        </a:fill>
      </a:tcStyle>
    </a:firstCol>
    <a:lastRow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5413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9D5CA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D0CCC4"/>
          </a:solidFill>
        </a:fill>
      </a:tcStyle>
    </a:firstCol>
    <a:lastRow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B7B5B1"/>
          </a:solidFill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B7B5B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hor and Date"/>
          <p:cNvSpPr txBox="1"/>
          <p:nvPr>
            <p:ph type="body" sz="quarter" idx="21" hasCustomPrompt="1"/>
          </p:nvPr>
        </p:nvSpPr>
        <p:spPr>
          <a:xfrm>
            <a:off x="1727200" y="1003300"/>
            <a:ext cx="20929600" cy="482600"/>
          </a:xfrm>
          <a:prstGeom prst="rect">
            <a:avLst/>
          </a:prstGeom>
        </p:spPr>
        <p:txBody>
          <a:bodyPr anchor="ctr"/>
          <a:lstStyle>
            <a:lvl1pPr defTabSz="685800">
              <a:lnSpc>
                <a:spcPct val="100000"/>
              </a:lnSpc>
              <a:defRPr b="1" cap="all" spc="0" sz="2000">
                <a:solidFill>
                  <a:srgbClr val="227AA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4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5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Body Level One…"/>
          <p:cNvSpPr txBox="1"/>
          <p:nvPr>
            <p:ph type="body" sz="quarter" idx="1" hasCustomPrompt="1"/>
          </p:nvPr>
        </p:nvSpPr>
        <p:spPr>
          <a:xfrm>
            <a:off x="1727200" y="5281886"/>
            <a:ext cx="20929600" cy="31369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80000"/>
              </a:lnSpc>
              <a:defRPr spc="-86" sz="8600">
                <a:solidFill>
                  <a:srgbClr val="4A4A4A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1pPr>
            <a:lvl2pPr>
              <a:lnSpc>
                <a:spcPct val="80000"/>
              </a:lnSpc>
              <a:defRPr spc="-86" sz="8600">
                <a:solidFill>
                  <a:srgbClr val="4A4A4A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2pPr>
            <a:lvl3pPr>
              <a:lnSpc>
                <a:spcPct val="80000"/>
              </a:lnSpc>
              <a:defRPr spc="-86" sz="8600">
                <a:solidFill>
                  <a:srgbClr val="4A4A4A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3pPr>
            <a:lvl4pPr>
              <a:lnSpc>
                <a:spcPct val="80000"/>
              </a:lnSpc>
              <a:defRPr spc="-86" sz="8600">
                <a:solidFill>
                  <a:srgbClr val="4A4A4A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4pPr>
            <a:lvl5pPr>
              <a:lnSpc>
                <a:spcPct val="80000"/>
              </a:lnSpc>
              <a:defRPr spc="-86" sz="8600">
                <a:solidFill>
                  <a:srgbClr val="4A4A4A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ig Fact">
    <p:bg>
      <p:bgPr>
        <a:solidFill>
          <a:srgbClr val="227AA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Fact information"/>
          <p:cNvSpPr txBox="1"/>
          <p:nvPr>
            <p:ph type="body" sz="quarter" idx="21" hasCustomPrompt="1"/>
          </p:nvPr>
        </p:nvSpPr>
        <p:spPr>
          <a:xfrm>
            <a:off x="1727200" y="8611966"/>
            <a:ext cx="20929600" cy="908813"/>
          </a:xfrm>
          <a:prstGeom prst="rect">
            <a:avLst/>
          </a:prstGeom>
        </p:spPr>
        <p:txBody>
          <a:bodyPr/>
          <a:lstStyle>
            <a:lvl1pPr>
              <a:spcBef>
                <a:spcPts val="2000"/>
              </a:spcBef>
              <a:defRPr>
                <a:solidFill>
                  <a:srgbClr val="F0EBE0"/>
                </a:solidFill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17" name="Line"/>
          <p:cNvSpPr/>
          <p:nvPr/>
        </p:nvSpPr>
        <p:spPr>
          <a:xfrm>
            <a:off x="863600" y="12852400"/>
            <a:ext cx="22656801" cy="0"/>
          </a:xfrm>
          <a:prstGeom prst="line">
            <a:avLst/>
          </a:prstGeom>
          <a:ln w="12700">
            <a:solidFill>
              <a:srgbClr val="EFEBD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118" name="Line"/>
          <p:cNvSpPr/>
          <p:nvPr/>
        </p:nvSpPr>
        <p:spPr>
          <a:xfrm>
            <a:off x="863600" y="889000"/>
            <a:ext cx="22656801" cy="0"/>
          </a:xfrm>
          <a:prstGeom prst="line">
            <a:avLst/>
          </a:prstGeom>
          <a:ln w="50800">
            <a:solidFill>
              <a:srgbClr val="EFEBD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119" name="Body Level One…"/>
          <p:cNvSpPr txBox="1"/>
          <p:nvPr>
            <p:ph type="body" idx="1" hasCustomPrompt="1"/>
          </p:nvPr>
        </p:nvSpPr>
        <p:spPr>
          <a:xfrm>
            <a:off x="1727200" y="1098623"/>
            <a:ext cx="20929600" cy="7461177"/>
          </a:xfrm>
          <a:prstGeom prst="rect">
            <a:avLst/>
          </a:prstGeom>
        </p:spPr>
        <p:txBody>
          <a:bodyPr anchor="b"/>
          <a:lstStyle>
            <a:lvl1pPr>
              <a:lnSpc>
                <a:spcPct val="70000"/>
              </a:lnSpc>
              <a:defRPr b="1" spc="-300" sz="30000">
                <a:solidFill>
                  <a:srgbClr val="FFFFFF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1pPr>
            <a:lvl2pPr>
              <a:lnSpc>
                <a:spcPct val="70000"/>
              </a:lnSpc>
              <a:defRPr b="1" spc="-300" sz="30000">
                <a:solidFill>
                  <a:srgbClr val="FFFFFF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2pPr>
            <a:lvl3pPr>
              <a:lnSpc>
                <a:spcPct val="70000"/>
              </a:lnSpc>
              <a:defRPr b="1" spc="-300" sz="30000">
                <a:solidFill>
                  <a:srgbClr val="FFFFFF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3pPr>
            <a:lvl4pPr>
              <a:lnSpc>
                <a:spcPct val="70000"/>
              </a:lnSpc>
              <a:defRPr b="1" spc="-300" sz="30000">
                <a:solidFill>
                  <a:srgbClr val="FFFFFF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4pPr>
            <a:lvl5pPr>
              <a:lnSpc>
                <a:spcPct val="70000"/>
              </a:lnSpc>
              <a:defRPr b="1" spc="-300" sz="30000">
                <a:solidFill>
                  <a:srgbClr val="FFFFFF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0EBE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mage"/>
          <p:cNvSpPr/>
          <p:nvPr>
            <p:ph type="pic" idx="21"/>
          </p:nvPr>
        </p:nvSpPr>
        <p:spPr>
          <a:xfrm>
            <a:off x="-25400" y="-5359400"/>
            <a:ext cx="24422100" cy="24422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8" name="Body Level One…"/>
          <p:cNvSpPr txBox="1"/>
          <p:nvPr>
            <p:ph type="body" sz="quarter" idx="1" hasCustomPrompt="1"/>
          </p:nvPr>
        </p:nvSpPr>
        <p:spPr>
          <a:xfrm>
            <a:off x="1409700" y="2119884"/>
            <a:ext cx="10775585" cy="1936416"/>
          </a:xfrm>
          <a:prstGeom prst="rect">
            <a:avLst/>
          </a:prstGeom>
        </p:spPr>
        <p:txBody>
          <a:bodyPr/>
          <a:lstStyle>
            <a:lvl1pPr>
              <a:defRPr spc="-58" sz="5800">
                <a:solidFill>
                  <a:srgbClr val="247AB0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1pPr>
            <a:lvl2pPr>
              <a:defRPr spc="-58" sz="5800">
                <a:solidFill>
                  <a:srgbClr val="247AB0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2pPr>
            <a:lvl3pPr>
              <a:defRPr spc="-58" sz="5800">
                <a:solidFill>
                  <a:srgbClr val="247AB0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3pPr>
            <a:lvl4pPr>
              <a:defRPr spc="-58" sz="5800">
                <a:solidFill>
                  <a:srgbClr val="247AB0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4pPr>
            <a:lvl5pPr>
              <a:defRPr spc="-58" sz="5800">
                <a:solidFill>
                  <a:srgbClr val="247AB0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9" name="Line"/>
          <p:cNvSpPr/>
          <p:nvPr/>
        </p:nvSpPr>
        <p:spPr>
          <a:xfrm>
            <a:off x="863600" y="889000"/>
            <a:ext cx="22656801" cy="0"/>
          </a:xfrm>
          <a:prstGeom prst="line">
            <a:avLst/>
          </a:prstGeom>
          <a:ln w="508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130" name="Line"/>
          <p:cNvSpPr/>
          <p:nvPr/>
        </p:nvSpPr>
        <p:spPr>
          <a:xfrm>
            <a:off x="863600" y="12852400"/>
            <a:ext cx="22656801" cy="0"/>
          </a:xfrm>
          <a:prstGeom prst="line">
            <a:avLst/>
          </a:prstGeom>
          <a:ln w="127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131" name="Attribution"/>
          <p:cNvSpPr txBox="1"/>
          <p:nvPr>
            <p:ph type="body" sz="quarter" idx="22" hasCustomPrompt="1"/>
          </p:nvPr>
        </p:nvSpPr>
        <p:spPr>
          <a:xfrm>
            <a:off x="1409700" y="4051453"/>
            <a:ext cx="10775585" cy="543053"/>
          </a:xfrm>
          <a:prstGeom prst="rect">
            <a:avLst/>
          </a:prstGeom>
        </p:spPr>
        <p:txBody>
          <a:bodyPr anchor="ctr"/>
          <a:lstStyle>
            <a:lvl1pPr defTabSz="12700">
              <a:lnSpc>
                <a:spcPct val="10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2400">
                <a:solidFill>
                  <a:srgbClr val="227AAF"/>
                </a:solidFill>
                <a:latin typeface="Publico Text Semibold"/>
                <a:ea typeface="Publico Text Semibold"/>
                <a:cs typeface="Publico Text Semibold"/>
                <a:sym typeface="Publico Text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32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Image"/>
          <p:cNvSpPr/>
          <p:nvPr>
            <p:ph type="pic" sz="quarter" idx="21"/>
          </p:nvPr>
        </p:nvSpPr>
        <p:spPr>
          <a:xfrm>
            <a:off x="14727242" y="5618197"/>
            <a:ext cx="7877462" cy="78774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0" name="609701706_939x626.jpeg"/>
          <p:cNvSpPr/>
          <p:nvPr>
            <p:ph type="pic" sz="quarter" idx="22"/>
          </p:nvPr>
        </p:nvSpPr>
        <p:spPr>
          <a:xfrm>
            <a:off x="14700215" y="1511300"/>
            <a:ext cx="7943851" cy="5295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1" name="139465515_1890x1620.jpeg"/>
          <p:cNvSpPr/>
          <p:nvPr>
            <p:ph type="pic" idx="23"/>
          </p:nvPr>
        </p:nvSpPr>
        <p:spPr>
          <a:xfrm>
            <a:off x="1778000" y="1346200"/>
            <a:ext cx="12852400" cy="110163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Image"/>
          <p:cNvSpPr/>
          <p:nvPr>
            <p:ph type="pic" idx="21"/>
          </p:nvPr>
        </p:nvSpPr>
        <p:spPr>
          <a:xfrm>
            <a:off x="1727200" y="-1422400"/>
            <a:ext cx="21310600" cy="15989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78465776_2880x1920.jpeg"/>
          <p:cNvSpPr/>
          <p:nvPr>
            <p:ph type="pic" idx="21"/>
          </p:nvPr>
        </p:nvSpPr>
        <p:spPr>
          <a:xfrm>
            <a:off x="-1" y="-2527300"/>
            <a:ext cx="24384001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727200" y="10718800"/>
            <a:ext cx="20929600" cy="2025650"/>
          </a:xfrm>
          <a:prstGeom prst="rect">
            <a:avLst/>
          </a:prstGeom>
        </p:spPr>
        <p:txBody>
          <a:bodyPr/>
          <a:lstStyle>
            <a:lvl1pPr>
              <a:spcBef>
                <a:spcPts val="2000"/>
              </a:spcBef>
              <a:defRPr>
                <a:solidFill>
                  <a:srgbClr val="F0EBE0"/>
                </a:solidFill>
              </a:defRPr>
            </a:lvl1pPr>
            <a:lvl2pPr>
              <a:spcBef>
                <a:spcPts val="2000"/>
              </a:spcBef>
              <a:defRPr>
                <a:solidFill>
                  <a:srgbClr val="F0EBE0"/>
                </a:solidFill>
              </a:defRPr>
            </a:lvl2pPr>
            <a:lvl3pPr indent="0">
              <a:spcBef>
                <a:spcPts val="2000"/>
              </a:spcBef>
              <a:defRPr>
                <a:solidFill>
                  <a:srgbClr val="F0EBE0"/>
                </a:solidFill>
              </a:defRPr>
            </a:lvl3pPr>
            <a:lvl4pPr indent="0">
              <a:spcBef>
                <a:spcPts val="2000"/>
              </a:spcBef>
              <a:defRPr>
                <a:solidFill>
                  <a:srgbClr val="F0EBE0"/>
                </a:solidFill>
              </a:defRPr>
            </a:lvl4pPr>
            <a:lvl5pPr indent="0">
              <a:spcBef>
                <a:spcPts val="2000"/>
              </a:spcBef>
              <a:defRPr>
                <a:solidFill>
                  <a:srgbClr val="F0EBE0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Presentation Title"/>
          <p:cNvSpPr txBox="1"/>
          <p:nvPr>
            <p:ph type="title" hasCustomPrompt="1"/>
          </p:nvPr>
        </p:nvSpPr>
        <p:spPr>
          <a:xfrm>
            <a:off x="1727200" y="7817246"/>
            <a:ext cx="20929600" cy="27999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6" name="Author and Date"/>
          <p:cNvSpPr txBox="1"/>
          <p:nvPr>
            <p:ph type="body" sz="quarter" idx="22" hasCustomPrompt="1"/>
          </p:nvPr>
        </p:nvSpPr>
        <p:spPr>
          <a:xfrm>
            <a:off x="1727200" y="1003300"/>
            <a:ext cx="20929600" cy="480060"/>
          </a:xfrm>
          <a:prstGeom prst="rect">
            <a:avLst/>
          </a:prstGeom>
        </p:spPr>
        <p:txBody>
          <a:bodyPr anchor="ctr"/>
          <a:lstStyle>
            <a:lvl1pPr defTabSz="685800">
              <a:lnSpc>
                <a:spcPct val="100000"/>
              </a:lnSpc>
              <a:defRPr b="1" cap="all" spc="0" sz="2000">
                <a:solidFill>
                  <a:srgbClr val="F0EBE0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7" name="Line"/>
          <p:cNvSpPr/>
          <p:nvPr/>
        </p:nvSpPr>
        <p:spPr>
          <a:xfrm>
            <a:off x="863600" y="12852400"/>
            <a:ext cx="22656801" cy="0"/>
          </a:xfrm>
          <a:prstGeom prst="line">
            <a:avLst/>
          </a:prstGeom>
          <a:ln w="12700">
            <a:solidFill>
              <a:srgbClr val="FFFFFF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28" name="Line"/>
          <p:cNvSpPr/>
          <p:nvPr/>
        </p:nvSpPr>
        <p:spPr>
          <a:xfrm>
            <a:off x="863600" y="889000"/>
            <a:ext cx="22656801" cy="0"/>
          </a:xfrm>
          <a:prstGeom prst="line">
            <a:avLst/>
          </a:prstGeom>
          <a:ln w="50800">
            <a:solidFill>
              <a:srgbClr val="FFFFFF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0EBE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39465515_1890x1620.jpeg"/>
          <p:cNvSpPr/>
          <p:nvPr>
            <p:ph type="pic" idx="21"/>
          </p:nvPr>
        </p:nvSpPr>
        <p:spPr>
          <a:xfrm>
            <a:off x="-3352800" y="0"/>
            <a:ext cx="16002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7" name="Slide Title"/>
          <p:cNvSpPr txBox="1"/>
          <p:nvPr>
            <p:ph type="title" hasCustomPrompt="1"/>
          </p:nvPr>
        </p:nvSpPr>
        <p:spPr>
          <a:xfrm>
            <a:off x="13665200" y="4394200"/>
            <a:ext cx="9271000" cy="2540000"/>
          </a:xfrm>
          <a:prstGeom prst="rect">
            <a:avLst/>
          </a:prstGeom>
        </p:spPr>
        <p:txBody>
          <a:bodyPr anchor="t"/>
          <a:lstStyle>
            <a:lvl1pPr algn="l">
              <a:defRPr spc="-80" sz="8000"/>
            </a:lvl1pPr>
          </a:lstStyle>
          <a:p>
            <a:pPr/>
            <a:r>
              <a:t>Slide Title</a:t>
            </a:r>
          </a:p>
        </p:txBody>
      </p:sp>
      <p:sp>
        <p:nvSpPr>
          <p:cNvPr id="38" name="Body Level One…"/>
          <p:cNvSpPr txBox="1"/>
          <p:nvPr>
            <p:ph type="body" sz="quarter" idx="1" hasCustomPrompt="1"/>
          </p:nvPr>
        </p:nvSpPr>
        <p:spPr>
          <a:xfrm>
            <a:off x="13665200" y="7010400"/>
            <a:ext cx="9271000" cy="2312637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</a:lvl1pPr>
            <a:lvl2pPr algn="l">
              <a:lnSpc>
                <a:spcPct val="80000"/>
              </a:lnSpc>
            </a:lvl2pPr>
            <a:lvl3pPr algn="l">
              <a:lnSpc>
                <a:spcPct val="80000"/>
              </a:lnSpc>
            </a:lvl3pPr>
            <a:lvl4pPr algn="l">
              <a:lnSpc>
                <a:spcPct val="80000"/>
              </a:lnSpc>
            </a:lvl4pPr>
            <a:lvl5pPr algn="l">
              <a:lnSpc>
                <a:spcPct val="80000"/>
              </a:lnSpc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9" name="Author and Date"/>
          <p:cNvSpPr txBox="1"/>
          <p:nvPr>
            <p:ph type="body" sz="quarter" idx="22" hasCustomPrompt="1"/>
          </p:nvPr>
        </p:nvSpPr>
        <p:spPr>
          <a:xfrm>
            <a:off x="13665200" y="3746500"/>
            <a:ext cx="9271000" cy="482600"/>
          </a:xfrm>
          <a:prstGeom prst="rect">
            <a:avLst/>
          </a:prstGeom>
        </p:spPr>
        <p:txBody>
          <a:bodyPr anchor="ctr"/>
          <a:lstStyle>
            <a:lvl1pPr algn="l" defTabSz="685800">
              <a:lnSpc>
                <a:spcPct val="100000"/>
              </a:lnSpc>
              <a:defRPr b="1" cap="all" spc="0" sz="2000">
                <a:solidFill>
                  <a:srgbClr val="227AA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40" name="Line"/>
          <p:cNvSpPr/>
          <p:nvPr/>
        </p:nvSpPr>
        <p:spPr>
          <a:xfrm>
            <a:off x="13665200" y="3721100"/>
            <a:ext cx="9283700" cy="0"/>
          </a:xfrm>
          <a:prstGeom prst="line">
            <a:avLst/>
          </a:prstGeom>
          <a:ln w="508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41" name="Line"/>
          <p:cNvSpPr/>
          <p:nvPr/>
        </p:nvSpPr>
        <p:spPr>
          <a:xfrm>
            <a:off x="13665200" y="9525000"/>
            <a:ext cx="9283700" cy="0"/>
          </a:xfrm>
          <a:prstGeom prst="line">
            <a:avLst/>
          </a:prstGeom>
          <a:ln w="127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Title"/>
          <p:cNvSpPr txBox="1"/>
          <p:nvPr>
            <p:ph type="title" hasCustomPrompt="1"/>
          </p:nvPr>
        </p:nvSpPr>
        <p:spPr>
          <a:xfrm>
            <a:off x="1727200" y="1739900"/>
            <a:ext cx="20929600" cy="3225356"/>
          </a:xfrm>
          <a:prstGeom prst="rect">
            <a:avLst/>
          </a:prstGeom>
        </p:spPr>
        <p:txBody>
          <a:bodyPr anchor="t"/>
          <a:lstStyle/>
          <a:p>
            <a:pPr/>
            <a:r>
              <a:t>Slide Title</a:t>
            </a:r>
          </a:p>
        </p:txBody>
      </p:sp>
      <p:sp>
        <p:nvSpPr>
          <p:cNvPr id="50" name="Author and Date"/>
          <p:cNvSpPr txBox="1"/>
          <p:nvPr>
            <p:ph type="body" sz="quarter" idx="21" hasCustomPrompt="1"/>
          </p:nvPr>
        </p:nvSpPr>
        <p:spPr>
          <a:xfrm>
            <a:off x="1727200" y="1003300"/>
            <a:ext cx="20929600" cy="482600"/>
          </a:xfrm>
          <a:prstGeom prst="rect">
            <a:avLst/>
          </a:prstGeom>
        </p:spPr>
        <p:txBody>
          <a:bodyPr anchor="ctr"/>
          <a:lstStyle>
            <a:lvl1pPr defTabSz="685800">
              <a:lnSpc>
                <a:spcPct val="100000"/>
              </a:lnSpc>
              <a:defRPr b="1" cap="all" spc="0" sz="2000">
                <a:solidFill>
                  <a:srgbClr val="227AA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51" name="Body Level One…"/>
          <p:cNvSpPr txBox="1"/>
          <p:nvPr>
            <p:ph type="body" sz="half" idx="1" hasCustomPrompt="1"/>
          </p:nvPr>
        </p:nvSpPr>
        <p:spPr>
          <a:xfrm>
            <a:off x="1727200" y="4965700"/>
            <a:ext cx="20929600" cy="6165850"/>
          </a:xfrm>
          <a:prstGeom prst="rect">
            <a:avLst/>
          </a:prstGeom>
        </p:spPr>
        <p:txBody>
          <a:bodyPr numCol="2" spcCol="1046480"/>
          <a:lstStyle>
            <a:lvl1pPr marL="4826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9652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14478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19304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24130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Body Level One…"/>
          <p:cNvSpPr txBox="1"/>
          <p:nvPr>
            <p:ph type="body" sz="half" idx="1" hasCustomPrompt="1"/>
          </p:nvPr>
        </p:nvSpPr>
        <p:spPr>
          <a:xfrm>
            <a:off x="1727200" y="4965700"/>
            <a:ext cx="20929600" cy="6165850"/>
          </a:xfrm>
          <a:prstGeom prst="rect">
            <a:avLst/>
          </a:prstGeom>
        </p:spPr>
        <p:txBody>
          <a:bodyPr numCol="2" spcCol="1046480"/>
          <a:lstStyle>
            <a:lvl1pPr marL="4826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9652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14478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19304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24130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ody Level One…"/>
          <p:cNvSpPr txBox="1"/>
          <p:nvPr>
            <p:ph type="body" sz="quarter" idx="1" hasCustomPrompt="1"/>
          </p:nvPr>
        </p:nvSpPr>
        <p:spPr>
          <a:xfrm>
            <a:off x="13665200" y="7635875"/>
            <a:ext cx="9271000" cy="4568825"/>
          </a:xfrm>
          <a:prstGeom prst="rect">
            <a:avLst/>
          </a:prstGeom>
        </p:spPr>
        <p:txBody>
          <a:bodyPr/>
          <a:lstStyle>
            <a:lvl1pPr marL="4826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9652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14478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19304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24130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3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8" name="139465515_1890x1620.jpeg"/>
          <p:cNvSpPr/>
          <p:nvPr>
            <p:ph type="pic" idx="21"/>
          </p:nvPr>
        </p:nvSpPr>
        <p:spPr>
          <a:xfrm>
            <a:off x="-3352800" y="0"/>
            <a:ext cx="16002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9" name="Slide Title"/>
          <p:cNvSpPr txBox="1"/>
          <p:nvPr>
            <p:ph type="title" hasCustomPrompt="1"/>
          </p:nvPr>
        </p:nvSpPr>
        <p:spPr>
          <a:xfrm>
            <a:off x="13665200" y="4394200"/>
            <a:ext cx="9271000" cy="2540000"/>
          </a:xfrm>
          <a:prstGeom prst="rect">
            <a:avLst/>
          </a:prstGeom>
        </p:spPr>
        <p:txBody>
          <a:bodyPr anchor="t"/>
          <a:lstStyle>
            <a:lvl1pPr algn="l">
              <a:defRPr spc="-80" sz="8000"/>
            </a:lvl1pPr>
          </a:lstStyle>
          <a:p>
            <a:pPr/>
            <a:r>
              <a:t>Slide Title</a:t>
            </a:r>
          </a:p>
        </p:txBody>
      </p:sp>
      <p:sp>
        <p:nvSpPr>
          <p:cNvPr id="70" name="Author and Date"/>
          <p:cNvSpPr txBox="1"/>
          <p:nvPr>
            <p:ph type="body" sz="quarter" idx="22" hasCustomPrompt="1"/>
          </p:nvPr>
        </p:nvSpPr>
        <p:spPr>
          <a:xfrm>
            <a:off x="13665200" y="3740611"/>
            <a:ext cx="9271000" cy="482601"/>
          </a:xfrm>
          <a:prstGeom prst="rect">
            <a:avLst/>
          </a:prstGeom>
        </p:spPr>
        <p:txBody>
          <a:bodyPr anchor="ctr"/>
          <a:lstStyle>
            <a:lvl1pPr algn="l" defTabSz="685800">
              <a:lnSpc>
                <a:spcPct val="100000"/>
              </a:lnSpc>
              <a:defRPr b="1" cap="all" spc="0" sz="2000">
                <a:solidFill>
                  <a:srgbClr val="227AA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71" name="Line"/>
          <p:cNvSpPr/>
          <p:nvPr/>
        </p:nvSpPr>
        <p:spPr>
          <a:xfrm>
            <a:off x="13665200" y="3721100"/>
            <a:ext cx="9283700" cy="0"/>
          </a:xfrm>
          <a:prstGeom prst="line">
            <a:avLst/>
          </a:prstGeom>
          <a:ln w="508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72" name="Line"/>
          <p:cNvSpPr/>
          <p:nvPr/>
        </p:nvSpPr>
        <p:spPr>
          <a:xfrm>
            <a:off x="13665200" y="7010400"/>
            <a:ext cx="9283700" cy="0"/>
          </a:xfrm>
          <a:prstGeom prst="line">
            <a:avLst/>
          </a:prstGeom>
          <a:ln w="127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">
    <p:bg>
      <p:bgPr>
        <a:solidFill>
          <a:srgbClr val="227AA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ction Title"/>
          <p:cNvSpPr txBox="1"/>
          <p:nvPr>
            <p:ph type="title" hasCustomPrompt="1"/>
          </p:nvPr>
        </p:nvSpPr>
        <p:spPr>
          <a:xfrm>
            <a:off x="1727200" y="5410200"/>
            <a:ext cx="20929600" cy="2540000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81" name="Line"/>
          <p:cNvSpPr/>
          <p:nvPr/>
        </p:nvSpPr>
        <p:spPr>
          <a:xfrm>
            <a:off x="863600" y="12852400"/>
            <a:ext cx="22656801" cy="0"/>
          </a:xfrm>
          <a:prstGeom prst="line">
            <a:avLst/>
          </a:prstGeom>
          <a:ln w="12700">
            <a:solidFill>
              <a:srgbClr val="EFEBD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82" name="Line"/>
          <p:cNvSpPr/>
          <p:nvPr/>
        </p:nvSpPr>
        <p:spPr>
          <a:xfrm>
            <a:off x="863600" y="889000"/>
            <a:ext cx="22656801" cy="0"/>
          </a:xfrm>
          <a:prstGeom prst="line">
            <a:avLst/>
          </a:prstGeom>
          <a:ln w="50800">
            <a:solidFill>
              <a:srgbClr val="EFEBD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83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0EBE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Title"/>
          <p:cNvSpPr txBox="1"/>
          <p:nvPr>
            <p:ph type="title" hasCustomPrompt="1"/>
          </p:nvPr>
        </p:nvSpPr>
        <p:spPr>
          <a:xfrm>
            <a:off x="1727200" y="1739900"/>
            <a:ext cx="20929600" cy="3229571"/>
          </a:xfrm>
          <a:prstGeom prst="rect">
            <a:avLst/>
          </a:prstGeom>
        </p:spPr>
        <p:txBody>
          <a:bodyPr anchor="t"/>
          <a:lstStyle/>
          <a:p>
            <a:pPr/>
            <a:r>
              <a:t>Slide Title</a:t>
            </a:r>
          </a:p>
        </p:txBody>
      </p:sp>
      <p:sp>
        <p:nvSpPr>
          <p:cNvPr id="91" name="Author and Date"/>
          <p:cNvSpPr txBox="1"/>
          <p:nvPr>
            <p:ph type="body" sz="quarter" idx="21" hasCustomPrompt="1"/>
          </p:nvPr>
        </p:nvSpPr>
        <p:spPr>
          <a:xfrm>
            <a:off x="1727200" y="1003300"/>
            <a:ext cx="20929600" cy="482600"/>
          </a:xfrm>
          <a:prstGeom prst="rect">
            <a:avLst/>
          </a:prstGeom>
        </p:spPr>
        <p:txBody>
          <a:bodyPr anchor="ctr"/>
          <a:lstStyle>
            <a:lvl1pPr defTabSz="685800">
              <a:lnSpc>
                <a:spcPct val="100000"/>
              </a:lnSpc>
              <a:defRPr b="1" cap="all" spc="0" sz="2000">
                <a:solidFill>
                  <a:srgbClr val="227AA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Agenda Title"/>
          <p:cNvSpPr txBox="1"/>
          <p:nvPr>
            <p:ph type="title" hasCustomPrompt="1"/>
          </p:nvPr>
        </p:nvSpPr>
        <p:spPr>
          <a:xfrm>
            <a:off x="1727200" y="1739900"/>
            <a:ext cx="20929600" cy="3300115"/>
          </a:xfrm>
          <a:prstGeom prst="rect">
            <a:avLst/>
          </a:prstGeom>
        </p:spPr>
        <p:txBody>
          <a:bodyPr anchor="t"/>
          <a:lstStyle/>
          <a:p>
            <a:pPr/>
            <a:r>
              <a:t>Agenda Title</a:t>
            </a:r>
          </a:p>
        </p:txBody>
      </p:sp>
      <p:sp>
        <p:nvSpPr>
          <p:cNvPr id="100" name="Body Level One…"/>
          <p:cNvSpPr txBox="1"/>
          <p:nvPr>
            <p:ph type="body" sz="half" idx="1" hasCustomPrompt="1"/>
          </p:nvPr>
        </p:nvSpPr>
        <p:spPr>
          <a:xfrm>
            <a:off x="1727200" y="5043258"/>
            <a:ext cx="20929600" cy="6172201"/>
          </a:xfrm>
          <a:prstGeom prst="rect">
            <a:avLst/>
          </a:prstGeom>
        </p:spPr>
        <p:txBody>
          <a:bodyPr/>
          <a:lstStyle>
            <a:lvl1pPr algn="l" defTabSz="12700">
              <a:lnSpc>
                <a:spcPct val="100000"/>
              </a:lnSpc>
              <a:spcBef>
                <a:spcPts val="24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5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algn="l" defTabSz="12700">
              <a:lnSpc>
                <a:spcPct val="100000"/>
              </a:lnSpc>
              <a:spcBef>
                <a:spcPts val="24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5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algn="l" defTabSz="12700">
              <a:lnSpc>
                <a:spcPct val="100000"/>
              </a:lnSpc>
              <a:spcBef>
                <a:spcPts val="24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5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algn="l" defTabSz="12700">
              <a:lnSpc>
                <a:spcPct val="100000"/>
              </a:lnSpc>
              <a:spcBef>
                <a:spcPts val="24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5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algn="l" defTabSz="12700">
              <a:lnSpc>
                <a:spcPct val="100000"/>
              </a:lnSpc>
              <a:spcBef>
                <a:spcPts val="24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pc="0" sz="560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0EB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1727200" y="4428480"/>
            <a:ext cx="20929600" cy="2797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Line"/>
          <p:cNvSpPr/>
          <p:nvPr/>
        </p:nvSpPr>
        <p:spPr>
          <a:xfrm>
            <a:off x="863600" y="889000"/>
            <a:ext cx="22656801" cy="0"/>
          </a:xfrm>
          <a:prstGeom prst="line">
            <a:avLst/>
          </a:prstGeom>
          <a:ln w="508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4" name="Line"/>
          <p:cNvSpPr/>
          <p:nvPr/>
        </p:nvSpPr>
        <p:spPr>
          <a:xfrm>
            <a:off x="863600" y="12852400"/>
            <a:ext cx="22656801" cy="0"/>
          </a:xfrm>
          <a:prstGeom prst="line">
            <a:avLst/>
          </a:prstGeom>
          <a:ln w="127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5" name="Body Level One…"/>
          <p:cNvSpPr txBox="1"/>
          <p:nvPr>
            <p:ph type="body" idx="1" hasCustomPrompt="1"/>
          </p:nvPr>
        </p:nvSpPr>
        <p:spPr>
          <a:xfrm>
            <a:off x="1727200" y="7251700"/>
            <a:ext cx="20929600" cy="2038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1998832" y="13030199"/>
            <a:ext cx="386335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821531">
              <a:spcBef>
                <a:spcPts val="0"/>
              </a:spcBef>
              <a:defRPr sz="1800">
                <a:solidFill>
                  <a:srgbClr val="227AA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6" strike="noStrike" sz="8600" u="none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1pPr>
      <a:lvl2pPr marL="0" marR="0" indent="4572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6" strike="noStrike" sz="8600" u="none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2pPr>
      <a:lvl3pPr marL="0" marR="0" indent="9144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6" strike="noStrike" sz="8600" u="none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3pPr>
      <a:lvl4pPr marL="0" marR="0" indent="13716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6" strike="noStrike" sz="8600" u="none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4pPr>
      <a:lvl5pPr marL="0" marR="0" indent="18288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6" strike="noStrike" sz="8600" u="none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5pPr>
      <a:lvl6pPr marL="0" marR="0" indent="22860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6" strike="noStrike" sz="8600" u="none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6pPr>
      <a:lvl7pPr marL="0" marR="0" indent="27432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6" strike="noStrike" sz="8600" u="none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7pPr>
      <a:lvl8pPr marL="0" marR="0" indent="32004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6" strike="noStrike" sz="8600" u="none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8pPr>
      <a:lvl9pPr marL="0" marR="0" indent="36576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6" strike="noStrike" sz="8600" u="none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9pPr>
    </p:titleStyle>
    <p:bodyStyle>
      <a:lvl1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4" strike="noStrike" sz="4400" u="none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1pPr>
      <a:lvl2pPr marL="0" marR="0" indent="4572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4" strike="noStrike" sz="4400" u="none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2pPr>
      <a:lvl3pPr marL="0" marR="0" indent="9144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4" strike="noStrike" sz="4400" u="none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3pPr>
      <a:lvl4pPr marL="0" marR="0" indent="13716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4" strike="noStrike" sz="4400" u="none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4pPr>
      <a:lvl5pPr marL="0" marR="0" indent="18288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4" strike="noStrike" sz="4400" u="none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5pPr>
      <a:lvl6pPr marL="0" marR="0" indent="22860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4" strike="noStrike" sz="4400" u="none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6pPr>
      <a:lvl7pPr marL="0" marR="0" indent="27432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4" strike="noStrike" sz="4400" u="none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7pPr>
      <a:lvl8pPr marL="0" marR="0" indent="32004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4" strike="noStrike" sz="4400" u="none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8pPr>
      <a:lvl9pPr marL="0" marR="0" indent="36576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4" strike="noStrike" sz="4400" u="none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1pPr>
      <a:lvl2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2pPr>
      <a:lvl3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3pPr>
      <a:lvl4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4pPr>
      <a:lvl5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5pPr>
      <a:lvl6pPr marL="0" marR="0" indent="2286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6pPr>
      <a:lvl7pPr marL="0" marR="0" indent="2743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7pPr>
      <a:lvl8pPr marL="0" marR="0" indent="3200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8pPr>
      <a:lvl9pPr marL="0" marR="0" indent="3657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boy-throwing-a-baseball.jpeg" descr="boy-throwing-a-baseball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0" r="5624" b="0"/>
          <a:stretch>
            <a:fillRect/>
          </a:stretch>
        </p:blipFill>
        <p:spPr>
          <a:xfrm>
            <a:off x="-1" y="0"/>
            <a:ext cx="24384001" cy="13716000"/>
          </a:xfrm>
          <a:prstGeom prst="rect">
            <a:avLst/>
          </a:prstGeom>
        </p:spPr>
      </p:pic>
      <p:sp>
        <p:nvSpPr>
          <p:cNvPr id="167" name="Where’s the throw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08" sz="10800">
                <a:solidFill>
                  <a:srgbClr val="000000"/>
                </a:solidFill>
              </a:defRPr>
            </a:lvl1pPr>
          </a:lstStyle>
          <a:p>
            <a:pPr/>
            <a:r>
              <a:t>Where’s the throw?</a:t>
            </a:r>
          </a:p>
        </p:txBody>
      </p:sp>
      <p:sp>
        <p:nvSpPr>
          <p:cNvPr id="168" name="Teaching baseball fundamentals through gamification"/>
          <p:cNvSpPr txBox="1"/>
          <p:nvPr>
            <p:ph type="body" idx="22"/>
          </p:nvPr>
        </p:nvSpPr>
        <p:spPr>
          <a:xfrm>
            <a:off x="1346200" y="11087100"/>
            <a:ext cx="20929600" cy="103211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336042">
              <a:defRPr sz="4900">
                <a:solidFill>
                  <a:srgbClr val="000000"/>
                </a:solidFill>
              </a:defRPr>
            </a:lvl1pPr>
          </a:lstStyle>
          <a:p>
            <a:pPr/>
            <a:r>
              <a:t>Teaching baseball fundamentals through gamification</a:t>
            </a:r>
          </a:p>
        </p:txBody>
      </p:sp>
      <p:sp>
        <p:nvSpPr>
          <p:cNvPr id="169" name="Line"/>
          <p:cNvSpPr/>
          <p:nvPr/>
        </p:nvSpPr>
        <p:spPr>
          <a:xfrm>
            <a:off x="863600" y="12852400"/>
            <a:ext cx="22656801" cy="0"/>
          </a:xfrm>
          <a:prstGeom prst="line">
            <a:avLst/>
          </a:prstGeom>
          <a:ln w="12700">
            <a:solidFill>
              <a:srgbClr val="FFFFFF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170" name="Line"/>
          <p:cNvSpPr/>
          <p:nvPr/>
        </p:nvSpPr>
        <p:spPr>
          <a:xfrm>
            <a:off x="863600" y="889000"/>
            <a:ext cx="22656801" cy="0"/>
          </a:xfrm>
          <a:prstGeom prst="line">
            <a:avLst/>
          </a:prstGeom>
          <a:ln w="50800">
            <a:solidFill>
              <a:srgbClr val="FFFFFF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kids played baseball in 2018 up 21% from 2014.   -The Wall Street Journal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kids played baseball in 2018 up 21% from 2014.   -The Wall Street Journal</a:t>
            </a:r>
          </a:p>
        </p:txBody>
      </p:sp>
      <p:sp>
        <p:nvSpPr>
          <p:cNvPr id="173" name="15.9 Mill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15.9 Million</a:t>
            </a:r>
          </a:p>
        </p:txBody>
      </p:sp>
      <p:sp>
        <p:nvSpPr>
          <p:cNvPr id="174" name="Football and Soccer are trending downward.  Basketball is stagnant.  - Sports Fitness &amp; Industry Association"/>
          <p:cNvSpPr txBox="1"/>
          <p:nvPr/>
        </p:nvSpPr>
        <p:spPr>
          <a:xfrm>
            <a:off x="1221029" y="10391774"/>
            <a:ext cx="2112914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400">
                <a:solidFill>
                  <a:srgbClr val="FFFC79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r>
              <a:t>Football and Soccer are trending downward.  Basketball is stagnant.  - Sports Fitness &amp; Industry Association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frustrated coach.jpeg" descr="frustrated coach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21677" t="0" r="18985" b="0"/>
          <a:stretch>
            <a:fillRect/>
          </a:stretch>
        </p:blipFill>
        <p:spPr>
          <a:xfrm>
            <a:off x="0" y="0"/>
            <a:ext cx="12217400" cy="13716000"/>
          </a:xfrm>
          <a:prstGeom prst="rect">
            <a:avLst/>
          </a:prstGeom>
        </p:spPr>
      </p:pic>
      <p:sp>
        <p:nvSpPr>
          <p:cNvPr id="177" name="Practice Time is Limited"/>
          <p:cNvSpPr txBox="1"/>
          <p:nvPr>
            <p:ph type="title"/>
          </p:nvPr>
        </p:nvSpPr>
        <p:spPr>
          <a:xfrm>
            <a:off x="12401252" y="571500"/>
            <a:ext cx="11918901" cy="1680965"/>
          </a:xfrm>
          <a:prstGeom prst="rect">
            <a:avLst/>
          </a:prstGeom>
        </p:spPr>
        <p:txBody>
          <a:bodyPr/>
          <a:lstStyle/>
          <a:p>
            <a:pPr/>
            <a:r>
              <a:t>Practice Time is Limited</a:t>
            </a:r>
          </a:p>
        </p:txBody>
      </p:sp>
      <p:sp>
        <p:nvSpPr>
          <p:cNvPr id="178" name="Physical Skills require a lot of time"/>
          <p:cNvSpPr txBox="1"/>
          <p:nvPr>
            <p:ph type="body" sz="quarter" idx="1"/>
          </p:nvPr>
        </p:nvSpPr>
        <p:spPr>
          <a:xfrm>
            <a:off x="13698884" y="2564781"/>
            <a:ext cx="9811595" cy="1680965"/>
          </a:xfrm>
          <a:prstGeom prst="rect">
            <a:avLst/>
          </a:prstGeom>
        </p:spPr>
        <p:txBody>
          <a:bodyPr/>
          <a:lstStyle/>
          <a:p>
            <a:pPr/>
            <a:r>
              <a:t>Physical Skills require a lot of time</a:t>
            </a:r>
          </a:p>
        </p:txBody>
      </p:sp>
      <p:sp>
        <p:nvSpPr>
          <p:cNvPr id="179" name="Catching…"/>
          <p:cNvSpPr txBox="1"/>
          <p:nvPr/>
        </p:nvSpPr>
        <p:spPr>
          <a:xfrm>
            <a:off x="13959204" y="4076700"/>
            <a:ext cx="7707225" cy="297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600"/>
            </a:pPr>
            <a:r>
              <a:t>Catching</a:t>
            </a:r>
          </a:p>
          <a:p>
            <a:pPr>
              <a:defRPr sz="3600"/>
            </a:pPr>
            <a:r>
              <a:t>Throwing</a:t>
            </a:r>
          </a:p>
          <a:p>
            <a:pPr>
              <a:defRPr sz="3600"/>
            </a:pPr>
            <a:r>
              <a:t>Hitting</a:t>
            </a:r>
          </a:p>
          <a:p>
            <a:pPr>
              <a:defRPr sz="3600"/>
            </a:pPr>
            <a:r>
              <a:t>Fielding</a:t>
            </a:r>
          </a:p>
        </p:txBody>
      </p:sp>
      <p:sp>
        <p:nvSpPr>
          <p:cNvPr id="180" name="Mental and Strategic Skills are ignored at a great cost come game time"/>
          <p:cNvSpPr txBox="1"/>
          <p:nvPr/>
        </p:nvSpPr>
        <p:spPr>
          <a:xfrm>
            <a:off x="13401253" y="7759081"/>
            <a:ext cx="9811594" cy="1680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defTabSz="584200">
              <a:lnSpc>
                <a:spcPct val="80000"/>
              </a:lnSpc>
              <a:spcBef>
                <a:spcPts val="0"/>
              </a:spcBef>
              <a:defRPr spc="-44" sz="4400">
                <a:solidFill>
                  <a:srgbClr val="227AAE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lvl1pPr>
          </a:lstStyle>
          <a:p>
            <a:pPr/>
            <a:r>
              <a:t>Mental and Strategic Skills are ignored at a great cost come game time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Existing Competitors don’t reach kids of today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Existing Competitors don’t reach kids of today!</a:t>
            </a:r>
          </a:p>
        </p:txBody>
      </p:sp>
      <p:pic>
        <p:nvPicPr>
          <p:cNvPr id="183" name="wheres the play.jpg" descr="wheres the play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92400" y="5073650"/>
            <a:ext cx="4470400" cy="6337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situation baseball.jpeg" descr="situation baseball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95750" y="4993500"/>
            <a:ext cx="4049560" cy="6497600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Arrow"/>
          <p:cNvSpPr/>
          <p:nvPr/>
        </p:nvSpPr>
        <p:spPr>
          <a:xfrm flipH="1">
            <a:off x="7505700" y="5902920"/>
            <a:ext cx="1270000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4B4A4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186" name="Book…"/>
          <p:cNvSpPr txBox="1"/>
          <p:nvPr/>
        </p:nvSpPr>
        <p:spPr>
          <a:xfrm>
            <a:off x="9987229" y="8666479"/>
            <a:ext cx="5603342" cy="319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70000"/>
              </a:lnSpc>
              <a:defRPr sz="6800"/>
            </a:pPr>
            <a:r>
              <a:t>Book</a:t>
            </a:r>
          </a:p>
          <a:p>
            <a:pPr>
              <a:lnSpc>
                <a:spcPct val="70000"/>
              </a:lnSpc>
              <a:defRPr sz="6800"/>
            </a:pPr>
            <a:r>
              <a:t>$16.95 </a:t>
            </a:r>
          </a:p>
          <a:p>
            <a:pPr>
              <a:lnSpc>
                <a:spcPct val="70000"/>
              </a:lnSpc>
              <a:defRPr sz="6800"/>
            </a:pPr>
            <a:r>
              <a:t>($2.95 kindle)</a:t>
            </a:r>
          </a:p>
        </p:txBody>
      </p:sp>
      <p:sp>
        <p:nvSpPr>
          <p:cNvPr id="187" name="Arrow"/>
          <p:cNvSpPr/>
          <p:nvPr/>
        </p:nvSpPr>
        <p:spPr>
          <a:xfrm>
            <a:off x="14808200" y="9499600"/>
            <a:ext cx="1270000" cy="1270000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4B4A4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cap="all" sz="3000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</a:p>
        </p:txBody>
      </p:sp>
      <p:sp>
        <p:nvSpPr>
          <p:cNvPr id="188" name="2006 CD Rom…"/>
          <p:cNvSpPr txBox="1"/>
          <p:nvPr/>
        </p:nvSpPr>
        <p:spPr>
          <a:xfrm>
            <a:off x="9738283" y="5468580"/>
            <a:ext cx="5764684" cy="2138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60000"/>
              </a:lnSpc>
              <a:defRPr sz="6900"/>
            </a:pPr>
            <a:r>
              <a:t>2006 CD Rom</a:t>
            </a:r>
          </a:p>
          <a:p>
            <a:pPr>
              <a:lnSpc>
                <a:spcPct val="60000"/>
              </a:lnSpc>
              <a:defRPr sz="6900"/>
            </a:pPr>
            <a:r>
              <a:t>$24.95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oncept of Produ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Concept of Product</a:t>
            </a:r>
          </a:p>
        </p:txBody>
      </p:sp>
      <p:sp>
        <p:nvSpPr>
          <p:cNvPr id="191" name="IOS and/or Android platform…"/>
          <p:cNvSpPr txBox="1"/>
          <p:nvPr>
            <p:ph type="body" idx="1"/>
          </p:nvPr>
        </p:nvSpPr>
        <p:spPr>
          <a:xfrm>
            <a:off x="1727200" y="4965700"/>
            <a:ext cx="20929600" cy="7581950"/>
          </a:xfrm>
          <a:prstGeom prst="rect">
            <a:avLst/>
          </a:prstGeom>
        </p:spPr>
        <p:txBody>
          <a:bodyPr numCol="1" spcCol="38100"/>
          <a:lstStyle/>
          <a:p>
            <a:pPr lvl="1" marL="1117600" indent="-635000"/>
            <a:r>
              <a:t>IOS and/or Android platform</a:t>
            </a:r>
          </a:p>
          <a:p>
            <a:pPr lvl="1" marL="1117600" indent="-635000"/>
            <a:r>
              <a:t>Retro game design interface (think Space Invaders or Pac Man)</a:t>
            </a:r>
          </a:p>
          <a:p>
            <a:pPr marL="1117600" indent="-635000"/>
            <a:r>
              <a:t>Player chooses position</a:t>
            </a:r>
          </a:p>
          <a:p>
            <a:pPr marL="1117600" indent="-635000"/>
            <a:r>
              <a:t>Player is given game scenario (e.g. 1 out, runners on 1st and 3rd)</a:t>
            </a:r>
          </a:p>
          <a:p>
            <a:pPr marL="1117600" indent="-635000"/>
            <a:r>
              <a:t>Player is told they have fielded either a fly ball or grounder</a:t>
            </a:r>
          </a:p>
          <a:p>
            <a:pPr marL="1117600" indent="-635000"/>
            <a:r>
              <a:t>Player then touches where they would throw</a:t>
            </a:r>
          </a:p>
          <a:p>
            <a:pPr marL="1117600" indent="-635000"/>
            <a:r>
              <a:t>Points awarded on correct answer and time</a:t>
            </a:r>
          </a:p>
          <a:p>
            <a:pPr marL="1117600" indent="-635000"/>
            <a:r>
              <a:t>Player can compare their scores with everyone else who has played that day, month, year?</a:t>
            </a:r>
          </a:p>
          <a:p>
            <a:pPr marL="1117600" indent="-635000"/>
            <a:r>
              <a:t>Players can group themselves by team or school?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6_FeatureStory">
  <a:themeElements>
    <a:clrScheme name="26_FeatureStory">
      <a:dk1>
        <a:srgbClr val="000000"/>
      </a:dk1>
      <a:lt1>
        <a:srgbClr val="F0EBE0"/>
      </a:lt1>
      <a:dk2>
        <a:srgbClr val="4A4A4B"/>
      </a:dk2>
      <a:lt2>
        <a:srgbClr val="C2C3C6"/>
      </a:lt2>
      <a:accent1>
        <a:srgbClr val="53BBE0"/>
      </a:accent1>
      <a:accent2>
        <a:srgbClr val="6DCFB9"/>
      </a:accent2>
      <a:accent3>
        <a:srgbClr val="90BF72"/>
      </a:accent3>
      <a:accent4>
        <a:srgbClr val="F2C449"/>
      </a:accent4>
      <a:accent5>
        <a:srgbClr val="FF4741"/>
      </a:accent5>
      <a:accent6>
        <a:srgbClr val="FF8700"/>
      </a:accent6>
      <a:hlink>
        <a:srgbClr val="0000FF"/>
      </a:hlink>
      <a:folHlink>
        <a:srgbClr val="FF00FF"/>
      </a:folHlink>
    </a:clrScheme>
    <a:fontScheme name="26_FeatureStory">
      <a:majorFont>
        <a:latin typeface="Publico Headline Black"/>
        <a:ea typeface="Publico Headline Black"/>
        <a:cs typeface="Publico Headline Black"/>
      </a:majorFont>
      <a:minorFont>
        <a:latin typeface="Publico Headline Black"/>
        <a:ea typeface="Publico Headline Black"/>
        <a:cs typeface="Publico Headline Black"/>
      </a:minorFont>
    </a:fontScheme>
    <a:fmtScheme name="26_FeatureStor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B4A4B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2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b="0" baseline="0" cap="all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ublico Text Roman"/>
            <a:ea typeface="Publico Text Roman"/>
            <a:cs typeface="Publico Text Roman"/>
            <a:sym typeface="Publico Text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227AA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6_FeatureStory">
  <a:themeElements>
    <a:clrScheme name="26_FeatureStory">
      <a:dk1>
        <a:srgbClr val="000000"/>
      </a:dk1>
      <a:lt1>
        <a:srgbClr val="FFFFFF"/>
      </a:lt1>
      <a:dk2>
        <a:srgbClr val="4A4A4B"/>
      </a:dk2>
      <a:lt2>
        <a:srgbClr val="C2C3C6"/>
      </a:lt2>
      <a:accent1>
        <a:srgbClr val="53BBE0"/>
      </a:accent1>
      <a:accent2>
        <a:srgbClr val="6DCFB9"/>
      </a:accent2>
      <a:accent3>
        <a:srgbClr val="90BF72"/>
      </a:accent3>
      <a:accent4>
        <a:srgbClr val="F2C449"/>
      </a:accent4>
      <a:accent5>
        <a:srgbClr val="FF4741"/>
      </a:accent5>
      <a:accent6>
        <a:srgbClr val="FF8700"/>
      </a:accent6>
      <a:hlink>
        <a:srgbClr val="0000FF"/>
      </a:hlink>
      <a:folHlink>
        <a:srgbClr val="FF00FF"/>
      </a:folHlink>
    </a:clrScheme>
    <a:fontScheme name="26_FeatureStory">
      <a:majorFont>
        <a:latin typeface="Publico Headline Black"/>
        <a:ea typeface="Publico Headline Black"/>
        <a:cs typeface="Publico Headline Black"/>
      </a:majorFont>
      <a:minorFont>
        <a:latin typeface="Publico Headline Black"/>
        <a:ea typeface="Publico Headline Black"/>
        <a:cs typeface="Publico Headline Black"/>
      </a:minorFont>
    </a:fontScheme>
    <a:fmtScheme name="26_FeatureStor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B4A4B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2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b="0" baseline="0" cap="all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ublico Text Roman"/>
            <a:ea typeface="Publico Text Roman"/>
            <a:cs typeface="Publico Text Roman"/>
            <a:sym typeface="Publico Text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227AA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